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385" r:id="rId2"/>
    <p:sldId id="357" r:id="rId3"/>
    <p:sldId id="386" r:id="rId4"/>
    <p:sldId id="387" r:id="rId5"/>
    <p:sldId id="390" r:id="rId6"/>
    <p:sldId id="360" r:id="rId7"/>
    <p:sldId id="460" r:id="rId8"/>
    <p:sldId id="381" r:id="rId9"/>
    <p:sldId id="383" r:id="rId10"/>
    <p:sldId id="371" r:id="rId11"/>
    <p:sldId id="461" r:id="rId12"/>
    <p:sldId id="459" r:id="rId13"/>
    <p:sldId id="430" r:id="rId14"/>
    <p:sldId id="464" r:id="rId15"/>
    <p:sldId id="434" r:id="rId16"/>
    <p:sldId id="281" r:id="rId17"/>
    <p:sldId id="454" r:id="rId18"/>
    <p:sldId id="438" r:id="rId19"/>
    <p:sldId id="441" r:id="rId20"/>
    <p:sldId id="446" r:id="rId21"/>
    <p:sldId id="455" r:id="rId22"/>
    <p:sldId id="463" r:id="rId23"/>
    <p:sldId id="412" r:id="rId24"/>
    <p:sldId id="465" r:id="rId25"/>
    <p:sldId id="3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7267CA-853F-4160-8106-472808D31F5C}" name="Lefebvre, Kristine N." initials="KL" userId="S::Kristine.Lefebvre@sdcounty.ca.gov::0a52f405-11fa-498e-b692-c68030151e7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win, Ross" userId="7344a06e-d20c-4eaf-a5e0-e99d6671ff2e" providerId="ADAL" clId="{95550C3B-DD6B-4EFC-BB70-92A9D5B22439}"/>
    <pc:docChg chg="modSld">
      <pc:chgData name="Lewin, Ross" userId="7344a06e-d20c-4eaf-a5e0-e99d6671ff2e" providerId="ADAL" clId="{95550C3B-DD6B-4EFC-BB70-92A9D5B22439}" dt="2024-04-23T19:44:42.714" v="340" actId="20577"/>
      <pc:docMkLst>
        <pc:docMk/>
      </pc:docMkLst>
      <pc:sldChg chg="modSp mod">
        <pc:chgData name="Lewin, Ross" userId="7344a06e-d20c-4eaf-a5e0-e99d6671ff2e" providerId="ADAL" clId="{95550C3B-DD6B-4EFC-BB70-92A9D5B22439}" dt="2024-04-23T19:44:42.714" v="340" actId="20577"/>
        <pc:sldMkLst>
          <pc:docMk/>
          <pc:sldMk cId="2865213928" sldId="357"/>
        </pc:sldMkLst>
        <pc:spChg chg="mod">
          <ac:chgData name="Lewin, Ross" userId="7344a06e-d20c-4eaf-a5e0-e99d6671ff2e" providerId="ADAL" clId="{95550C3B-DD6B-4EFC-BB70-92A9D5B22439}" dt="2024-04-23T19:44:42.714" v="340" actId="20577"/>
          <ac:spMkLst>
            <pc:docMk/>
            <pc:sldMk cId="2865213928" sldId="357"/>
            <ac:spMk id="4" creationId="{699A0F12-CB6C-6063-7C39-AE0CECC319C9}"/>
          </ac:spMkLst>
        </pc:spChg>
      </pc:sldChg>
    </pc:docChg>
  </pc:docChgLst>
  <pc:docChgLst>
    <pc:chgData name="Inigo, Joyce" userId="380bc84b-7fa3-42ef-bcb6-640c347a811d" providerId="ADAL" clId="{A4F0331C-9863-486E-957E-E12B205CCF8F}"/>
    <pc:docChg chg="undo redo custSel modSld">
      <pc:chgData name="Inigo, Joyce" userId="380bc84b-7fa3-42ef-bcb6-640c347a811d" providerId="ADAL" clId="{A4F0331C-9863-486E-957E-E12B205CCF8F}" dt="2024-04-11T19:14:12.574" v="60" actId="1076"/>
      <pc:docMkLst>
        <pc:docMk/>
      </pc:docMkLst>
      <pc:sldChg chg="addSp delSp modSp mod">
        <pc:chgData name="Inigo, Joyce" userId="380bc84b-7fa3-42ef-bcb6-640c347a811d" providerId="ADAL" clId="{A4F0331C-9863-486E-957E-E12B205CCF8F}" dt="2024-04-11T19:14:12.574" v="60" actId="1076"/>
        <pc:sldMkLst>
          <pc:docMk/>
          <pc:sldMk cId="531726379" sldId="461"/>
        </pc:sldMkLst>
        <pc:spChg chg="add del mod">
          <ac:chgData name="Inigo, Joyce" userId="380bc84b-7fa3-42ef-bcb6-640c347a811d" providerId="ADAL" clId="{A4F0331C-9863-486E-957E-E12B205CCF8F}" dt="2024-04-11T19:13:27.115" v="13" actId="21"/>
          <ac:spMkLst>
            <pc:docMk/>
            <pc:sldMk cId="531726379" sldId="461"/>
            <ac:spMk id="4" creationId="{921C039E-1C16-B468-CB13-BFCE3EEE6CBA}"/>
          </ac:spMkLst>
        </pc:spChg>
        <pc:spChg chg="add mod">
          <ac:chgData name="Inigo, Joyce" userId="380bc84b-7fa3-42ef-bcb6-640c347a811d" providerId="ADAL" clId="{A4F0331C-9863-486E-957E-E12B205CCF8F}" dt="2024-04-11T19:14:12.574" v="60" actId="1076"/>
          <ac:spMkLst>
            <pc:docMk/>
            <pc:sldMk cId="531726379" sldId="461"/>
            <ac:spMk id="9" creationId="{CD99DDAC-5957-D4DE-20B5-8905A3B1EE94}"/>
          </ac:spMkLst>
        </pc:spChg>
        <pc:spChg chg="add del mod">
          <ac:chgData name="Inigo, Joyce" userId="380bc84b-7fa3-42ef-bcb6-640c347a811d" providerId="ADAL" clId="{A4F0331C-9863-486E-957E-E12B205CCF8F}" dt="2024-04-11T19:13:23.426" v="12"/>
          <ac:spMkLst>
            <pc:docMk/>
            <pc:sldMk cId="531726379" sldId="461"/>
            <ac:spMk id="10" creationId="{EB55EB73-8F3C-7B80-B5F4-37E90D7605C3}"/>
          </ac:spMkLst>
        </pc:spChg>
        <pc:picChg chg="del mod ord">
          <ac:chgData name="Inigo, Joyce" userId="380bc84b-7fa3-42ef-bcb6-640c347a811d" providerId="ADAL" clId="{A4F0331C-9863-486E-957E-E12B205CCF8F}" dt="2024-04-11T19:12:06.083" v="3" actId="21"/>
          <ac:picMkLst>
            <pc:docMk/>
            <pc:sldMk cId="531726379" sldId="461"/>
            <ac:picMk id="5" creationId="{EED11AE8-1A2A-4978-6AD5-4F4BBF5DE1D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7751ED-DE51-4DAF-BA59-2DD12838504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2CF9ECD-E084-4820-9BD0-91DAE8403B1D}">
      <dgm:prSet/>
      <dgm:spPr/>
      <dgm:t>
        <a:bodyPr/>
        <a:lstStyle/>
        <a:p>
          <a:r>
            <a:rPr lang="en-US" b="1" dirty="0"/>
            <a:t>Per PC830.5, Probation’s peace officer power extends to:</a:t>
          </a:r>
          <a:endParaRPr lang="en-US" dirty="0"/>
        </a:p>
      </dgm:t>
    </dgm:pt>
    <dgm:pt modelId="{3ADB8474-5A18-4F90-B4BB-0A031397E133}" type="parTrans" cxnId="{90F122C0-2386-4C32-A136-2847818F2FA1}">
      <dgm:prSet/>
      <dgm:spPr/>
      <dgm:t>
        <a:bodyPr/>
        <a:lstStyle/>
        <a:p>
          <a:endParaRPr lang="en-US"/>
        </a:p>
      </dgm:t>
    </dgm:pt>
    <dgm:pt modelId="{75490B1C-1B68-47E2-8FE4-08C69BF82376}" type="sibTrans" cxnId="{90F122C0-2386-4C32-A136-2847818F2FA1}">
      <dgm:prSet/>
      <dgm:spPr/>
      <dgm:t>
        <a:bodyPr/>
        <a:lstStyle/>
        <a:p>
          <a:endParaRPr lang="en-US"/>
        </a:p>
      </dgm:t>
    </dgm:pt>
    <dgm:pt modelId="{1C091543-4F84-4221-9818-5539EDD1BC21}">
      <dgm:prSet/>
      <dgm:spPr/>
      <dgm:t>
        <a:bodyPr/>
        <a:lstStyle/>
        <a:p>
          <a:r>
            <a:rPr lang="en-US" dirty="0"/>
            <a:t>Enforcing conditions of probation, mandatory supervision (MS), or Post Release Community Supervision (PRCS)</a:t>
          </a:r>
        </a:p>
      </dgm:t>
    </dgm:pt>
    <dgm:pt modelId="{B5E14830-051D-4FF9-B809-2F2B6F2B9927}" type="parTrans" cxnId="{43D2895C-19C2-440F-87F8-602743196E64}">
      <dgm:prSet/>
      <dgm:spPr/>
      <dgm:t>
        <a:bodyPr/>
        <a:lstStyle/>
        <a:p>
          <a:endParaRPr lang="en-US"/>
        </a:p>
      </dgm:t>
    </dgm:pt>
    <dgm:pt modelId="{B073A835-00BF-4982-8931-46C39F7FDEE5}" type="sibTrans" cxnId="{43D2895C-19C2-440F-87F8-602743196E64}">
      <dgm:prSet/>
      <dgm:spPr/>
      <dgm:t>
        <a:bodyPr/>
        <a:lstStyle/>
        <a:p>
          <a:endParaRPr lang="en-US"/>
        </a:p>
      </dgm:t>
    </dgm:pt>
    <dgm:pt modelId="{FAC99F2C-3A47-467A-9768-8A290806D69C}">
      <dgm:prSet/>
      <dgm:spPr/>
      <dgm:t>
        <a:bodyPr/>
        <a:lstStyle/>
        <a:p>
          <a:r>
            <a:rPr lang="en-US" dirty="0"/>
            <a:t>Preventing the escape of a person detained in Probation’s custody </a:t>
          </a:r>
        </a:p>
      </dgm:t>
    </dgm:pt>
    <dgm:pt modelId="{82E80795-76D3-4B09-870C-C224930F3F6C}" type="parTrans" cxnId="{17153379-2BE7-4BC6-8029-CC16F2BD4F8E}">
      <dgm:prSet/>
      <dgm:spPr/>
      <dgm:t>
        <a:bodyPr/>
        <a:lstStyle/>
        <a:p>
          <a:endParaRPr lang="en-US"/>
        </a:p>
      </dgm:t>
    </dgm:pt>
    <dgm:pt modelId="{2E6D6089-B437-49E6-9F0D-FA78FBDD82F1}" type="sibTrans" cxnId="{17153379-2BE7-4BC6-8029-CC16F2BD4F8E}">
      <dgm:prSet/>
      <dgm:spPr/>
      <dgm:t>
        <a:bodyPr/>
        <a:lstStyle/>
        <a:p>
          <a:endParaRPr lang="en-US"/>
        </a:p>
      </dgm:t>
    </dgm:pt>
    <dgm:pt modelId="{961086D6-4A08-4BC1-9E96-4862F5F1F664}">
      <dgm:prSet/>
      <dgm:spPr/>
      <dgm:t>
        <a:bodyPr/>
        <a:lstStyle/>
        <a:p>
          <a:r>
            <a:rPr lang="en-US" dirty="0"/>
            <a:t>Transporting clients on formal probation, MS, or PRCS</a:t>
          </a:r>
        </a:p>
      </dgm:t>
    </dgm:pt>
    <dgm:pt modelId="{3308F7F4-6A62-4A69-A87C-9BD7661E5189}" type="parTrans" cxnId="{CF3622B8-9752-4CA7-9B67-EF6A0A82D1B7}">
      <dgm:prSet/>
      <dgm:spPr/>
      <dgm:t>
        <a:bodyPr/>
        <a:lstStyle/>
        <a:p>
          <a:endParaRPr lang="en-US"/>
        </a:p>
      </dgm:t>
    </dgm:pt>
    <dgm:pt modelId="{9B193C0B-FD6C-47D3-86F9-F7B78C57B64F}" type="sibTrans" cxnId="{CF3622B8-9752-4CA7-9B67-EF6A0A82D1B7}">
      <dgm:prSet/>
      <dgm:spPr/>
      <dgm:t>
        <a:bodyPr/>
        <a:lstStyle/>
        <a:p>
          <a:endParaRPr lang="en-US"/>
        </a:p>
      </dgm:t>
    </dgm:pt>
    <dgm:pt modelId="{E2B64E1B-1D63-4968-8FC2-18E14327858B}">
      <dgm:prSet/>
      <dgm:spPr/>
      <dgm:t>
        <a:bodyPr/>
        <a:lstStyle/>
        <a:p>
          <a:r>
            <a:rPr lang="en-US" dirty="0"/>
            <a:t>Violations of any penal provisions of law which are discovered while performing usual authorized duties</a:t>
          </a:r>
        </a:p>
      </dgm:t>
    </dgm:pt>
    <dgm:pt modelId="{C78F0284-5552-4D95-A760-8102E87BE039}" type="parTrans" cxnId="{BA43C868-5192-436E-8673-109D91B0CCBB}">
      <dgm:prSet/>
      <dgm:spPr/>
      <dgm:t>
        <a:bodyPr/>
        <a:lstStyle/>
        <a:p>
          <a:endParaRPr lang="en-US"/>
        </a:p>
      </dgm:t>
    </dgm:pt>
    <dgm:pt modelId="{B61A8DCE-2BEB-467C-B9F8-12CFE123F6B3}" type="sibTrans" cxnId="{BA43C868-5192-436E-8673-109D91B0CCBB}">
      <dgm:prSet/>
      <dgm:spPr/>
      <dgm:t>
        <a:bodyPr/>
        <a:lstStyle/>
        <a:p>
          <a:endParaRPr lang="en-US"/>
        </a:p>
      </dgm:t>
    </dgm:pt>
    <dgm:pt modelId="{F2EDD8F7-3053-4EB9-AD6E-9D5C84ABC275}">
      <dgm:prSet/>
      <dgm:spPr/>
      <dgm:t>
        <a:bodyPr/>
        <a:lstStyle/>
        <a:p>
          <a:r>
            <a:rPr lang="en-US" dirty="0"/>
            <a:t>Rendering mutual aid to any law enforcement agency</a:t>
          </a:r>
        </a:p>
      </dgm:t>
    </dgm:pt>
    <dgm:pt modelId="{7528CE7A-1413-4565-A621-1A6F8B1827C5}" type="parTrans" cxnId="{6F52A693-6369-4944-A47A-C7351A743101}">
      <dgm:prSet/>
      <dgm:spPr/>
      <dgm:t>
        <a:bodyPr/>
        <a:lstStyle/>
        <a:p>
          <a:endParaRPr lang="en-US"/>
        </a:p>
      </dgm:t>
    </dgm:pt>
    <dgm:pt modelId="{4A245D0A-4487-45BB-90DE-9F3749AE8AD8}" type="sibTrans" cxnId="{6F52A693-6369-4944-A47A-C7351A743101}">
      <dgm:prSet/>
      <dgm:spPr/>
      <dgm:t>
        <a:bodyPr/>
        <a:lstStyle/>
        <a:p>
          <a:endParaRPr lang="en-US"/>
        </a:p>
      </dgm:t>
    </dgm:pt>
    <dgm:pt modelId="{84AA364F-3D7C-4A76-8DC3-1A6C9A2541D5}" type="pres">
      <dgm:prSet presAssocID="{F37751ED-DE51-4DAF-BA59-2DD12838504D}" presName="diagram" presStyleCnt="0">
        <dgm:presLayoutVars>
          <dgm:dir/>
          <dgm:resizeHandles val="exact"/>
        </dgm:presLayoutVars>
      </dgm:prSet>
      <dgm:spPr/>
    </dgm:pt>
    <dgm:pt modelId="{DBBCCB3C-FA7A-48E6-A41D-BED748FF3468}" type="pres">
      <dgm:prSet presAssocID="{52CF9ECD-E084-4820-9BD0-91DAE8403B1D}" presName="node" presStyleLbl="node1" presStyleIdx="0" presStyleCnt="1" custLinFactNeighborX="5" custLinFactNeighborY="-6403">
        <dgm:presLayoutVars>
          <dgm:bulletEnabled val="1"/>
        </dgm:presLayoutVars>
      </dgm:prSet>
      <dgm:spPr/>
    </dgm:pt>
  </dgm:ptLst>
  <dgm:cxnLst>
    <dgm:cxn modelId="{739BE235-93A6-4E41-97FB-D44E1F91F4B1}" type="presOf" srcId="{F2EDD8F7-3053-4EB9-AD6E-9D5C84ABC275}" destId="{DBBCCB3C-FA7A-48E6-A41D-BED748FF3468}" srcOrd="0" destOrd="5" presId="urn:microsoft.com/office/officeart/2005/8/layout/default"/>
    <dgm:cxn modelId="{67168237-99FD-4C42-97C6-6788F0D5DE85}" type="presOf" srcId="{961086D6-4A08-4BC1-9E96-4862F5F1F664}" destId="{DBBCCB3C-FA7A-48E6-A41D-BED748FF3468}" srcOrd="0" destOrd="3" presId="urn:microsoft.com/office/officeart/2005/8/layout/default"/>
    <dgm:cxn modelId="{43D2895C-19C2-440F-87F8-602743196E64}" srcId="{52CF9ECD-E084-4820-9BD0-91DAE8403B1D}" destId="{1C091543-4F84-4221-9818-5539EDD1BC21}" srcOrd="0" destOrd="0" parTransId="{B5E14830-051D-4FF9-B809-2F2B6F2B9927}" sibTransId="{B073A835-00BF-4982-8931-46C39F7FDEE5}"/>
    <dgm:cxn modelId="{BA43C868-5192-436E-8673-109D91B0CCBB}" srcId="{52CF9ECD-E084-4820-9BD0-91DAE8403B1D}" destId="{E2B64E1B-1D63-4968-8FC2-18E14327858B}" srcOrd="3" destOrd="0" parTransId="{C78F0284-5552-4D95-A760-8102E87BE039}" sibTransId="{B61A8DCE-2BEB-467C-B9F8-12CFE123F6B3}"/>
    <dgm:cxn modelId="{01B3956A-D29F-415A-8FAE-6B47804DB270}" type="presOf" srcId="{1C091543-4F84-4221-9818-5539EDD1BC21}" destId="{DBBCCB3C-FA7A-48E6-A41D-BED748FF3468}" srcOrd="0" destOrd="1" presId="urn:microsoft.com/office/officeart/2005/8/layout/default"/>
    <dgm:cxn modelId="{016DD556-2FF6-4FA4-B537-DFFC0C710B28}" type="presOf" srcId="{FAC99F2C-3A47-467A-9768-8A290806D69C}" destId="{DBBCCB3C-FA7A-48E6-A41D-BED748FF3468}" srcOrd="0" destOrd="2" presId="urn:microsoft.com/office/officeart/2005/8/layout/default"/>
    <dgm:cxn modelId="{17153379-2BE7-4BC6-8029-CC16F2BD4F8E}" srcId="{52CF9ECD-E084-4820-9BD0-91DAE8403B1D}" destId="{FAC99F2C-3A47-467A-9768-8A290806D69C}" srcOrd="1" destOrd="0" parTransId="{82E80795-76D3-4B09-870C-C224930F3F6C}" sibTransId="{2E6D6089-B437-49E6-9F0D-FA78FBDD82F1}"/>
    <dgm:cxn modelId="{8A8ADE59-5DA1-44EE-A420-FAA9B84F84AF}" type="presOf" srcId="{E2B64E1B-1D63-4968-8FC2-18E14327858B}" destId="{DBBCCB3C-FA7A-48E6-A41D-BED748FF3468}" srcOrd="0" destOrd="4" presId="urn:microsoft.com/office/officeart/2005/8/layout/default"/>
    <dgm:cxn modelId="{FA5E8F8D-A7F2-461F-88D3-9E7DEA67B8BA}" type="presOf" srcId="{F37751ED-DE51-4DAF-BA59-2DD12838504D}" destId="{84AA364F-3D7C-4A76-8DC3-1A6C9A2541D5}" srcOrd="0" destOrd="0" presId="urn:microsoft.com/office/officeart/2005/8/layout/default"/>
    <dgm:cxn modelId="{6F52A693-6369-4944-A47A-C7351A743101}" srcId="{52CF9ECD-E084-4820-9BD0-91DAE8403B1D}" destId="{F2EDD8F7-3053-4EB9-AD6E-9D5C84ABC275}" srcOrd="4" destOrd="0" parTransId="{7528CE7A-1413-4565-A621-1A6F8B1827C5}" sibTransId="{4A245D0A-4487-45BB-90DE-9F3749AE8AD8}"/>
    <dgm:cxn modelId="{CF3622B8-9752-4CA7-9B67-EF6A0A82D1B7}" srcId="{52CF9ECD-E084-4820-9BD0-91DAE8403B1D}" destId="{961086D6-4A08-4BC1-9E96-4862F5F1F664}" srcOrd="2" destOrd="0" parTransId="{3308F7F4-6A62-4A69-A87C-9BD7661E5189}" sibTransId="{9B193C0B-FD6C-47D3-86F9-F7B78C57B64F}"/>
    <dgm:cxn modelId="{90F122C0-2386-4C32-A136-2847818F2FA1}" srcId="{F37751ED-DE51-4DAF-BA59-2DD12838504D}" destId="{52CF9ECD-E084-4820-9BD0-91DAE8403B1D}" srcOrd="0" destOrd="0" parTransId="{3ADB8474-5A18-4F90-B4BB-0A031397E133}" sibTransId="{75490B1C-1B68-47E2-8FE4-08C69BF82376}"/>
    <dgm:cxn modelId="{1B62BBF4-7CBB-4FC7-86BC-953AC8AD53FC}" type="presOf" srcId="{52CF9ECD-E084-4820-9BD0-91DAE8403B1D}" destId="{DBBCCB3C-FA7A-48E6-A41D-BED748FF3468}" srcOrd="0" destOrd="0" presId="urn:microsoft.com/office/officeart/2005/8/layout/default"/>
    <dgm:cxn modelId="{8A0DF243-D89A-4D77-A8B2-84AA4F231183}" type="presParOf" srcId="{84AA364F-3D7C-4A76-8DC3-1A6C9A2541D5}" destId="{DBBCCB3C-FA7A-48E6-A41D-BED748FF3468}"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8FADE7-775F-46A4-A441-3ADA19CA1A58}"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28D12B09-669D-4014-B1A4-8E3B14F3BEAF}">
      <dgm:prSet/>
      <dgm:spPr/>
      <dgm:t>
        <a:bodyPr/>
        <a:lstStyle/>
        <a:p>
          <a:r>
            <a:rPr lang="en-US"/>
            <a:t>Conduct</a:t>
          </a:r>
        </a:p>
      </dgm:t>
    </dgm:pt>
    <dgm:pt modelId="{04D965D2-291C-4A46-AAA8-1CD1E4AF0713}" type="parTrans" cxnId="{9ACF8964-6575-4C06-A874-34EAFA88A331}">
      <dgm:prSet/>
      <dgm:spPr/>
      <dgm:t>
        <a:bodyPr/>
        <a:lstStyle/>
        <a:p>
          <a:endParaRPr lang="en-US"/>
        </a:p>
      </dgm:t>
    </dgm:pt>
    <dgm:pt modelId="{C25C1140-0731-4732-B96B-CCD11034D23F}" type="sibTrans" cxnId="{9ACF8964-6575-4C06-A874-34EAFA88A331}">
      <dgm:prSet/>
      <dgm:spPr/>
      <dgm:t>
        <a:bodyPr/>
        <a:lstStyle/>
        <a:p>
          <a:endParaRPr lang="en-US"/>
        </a:p>
      </dgm:t>
    </dgm:pt>
    <dgm:pt modelId="{57B4C9A2-2DF2-4546-9DAF-427CA30C17A0}">
      <dgm:prSet/>
      <dgm:spPr/>
      <dgm:t>
        <a:bodyPr/>
        <a:lstStyle/>
        <a:p>
          <a:r>
            <a:rPr lang="en-US" dirty="0"/>
            <a:t>Conduct social history/pre-sentencing investigations to be used in determining sentencing for adults. </a:t>
          </a:r>
        </a:p>
      </dgm:t>
    </dgm:pt>
    <dgm:pt modelId="{26A47C2C-9C67-4501-A5ED-E8EB6E0C4A08}" type="parTrans" cxnId="{EDB72BDD-7D10-4644-AC4E-C64F8215A09C}">
      <dgm:prSet/>
      <dgm:spPr/>
      <dgm:t>
        <a:bodyPr/>
        <a:lstStyle/>
        <a:p>
          <a:endParaRPr lang="en-US"/>
        </a:p>
      </dgm:t>
    </dgm:pt>
    <dgm:pt modelId="{79003386-F7BD-4303-9793-5454A269224D}" type="sibTrans" cxnId="{EDB72BDD-7D10-4644-AC4E-C64F8215A09C}">
      <dgm:prSet/>
      <dgm:spPr/>
      <dgm:t>
        <a:bodyPr/>
        <a:lstStyle/>
        <a:p>
          <a:endParaRPr lang="en-US"/>
        </a:p>
      </dgm:t>
    </dgm:pt>
    <dgm:pt modelId="{87F471B6-78CD-4DBE-99FB-112FF4BC2FDA}">
      <dgm:prSet/>
      <dgm:spPr/>
      <dgm:t>
        <a:bodyPr/>
        <a:lstStyle/>
        <a:p>
          <a:r>
            <a:rPr lang="en-US" dirty="0"/>
            <a:t>Embrace</a:t>
          </a:r>
        </a:p>
      </dgm:t>
    </dgm:pt>
    <dgm:pt modelId="{D431AC68-F5D8-4A10-A69F-7ABE0765F0A8}" type="parTrans" cxnId="{1406F364-88C6-457A-9616-8D8328DBF2BB}">
      <dgm:prSet/>
      <dgm:spPr/>
      <dgm:t>
        <a:bodyPr/>
        <a:lstStyle/>
        <a:p>
          <a:endParaRPr lang="en-US"/>
        </a:p>
      </dgm:t>
    </dgm:pt>
    <dgm:pt modelId="{B6948CCC-461F-4495-95B2-27575D4A994C}" type="sibTrans" cxnId="{1406F364-88C6-457A-9616-8D8328DBF2BB}">
      <dgm:prSet/>
      <dgm:spPr/>
      <dgm:t>
        <a:bodyPr/>
        <a:lstStyle/>
        <a:p>
          <a:endParaRPr lang="en-US"/>
        </a:p>
      </dgm:t>
    </dgm:pt>
    <dgm:pt modelId="{196B533A-70B4-4567-B62B-DA7F0CD6E0D2}">
      <dgm:prSet/>
      <dgm:spPr/>
      <dgm:t>
        <a:bodyPr/>
        <a:lstStyle/>
        <a:p>
          <a:r>
            <a:rPr lang="en-US" dirty="0"/>
            <a:t>Embrace evidence-based best practices and restorative justice practices when supervising clients in the community. </a:t>
          </a:r>
        </a:p>
      </dgm:t>
    </dgm:pt>
    <dgm:pt modelId="{376682CE-7231-41E2-BD28-3758A2CFA878}" type="parTrans" cxnId="{6C3C514E-3C93-4D3F-8949-026644799405}">
      <dgm:prSet/>
      <dgm:spPr/>
      <dgm:t>
        <a:bodyPr/>
        <a:lstStyle/>
        <a:p>
          <a:endParaRPr lang="en-US"/>
        </a:p>
      </dgm:t>
    </dgm:pt>
    <dgm:pt modelId="{D15F6774-2A98-40B9-92EE-37BDC7A41D59}" type="sibTrans" cxnId="{6C3C514E-3C93-4D3F-8949-026644799405}">
      <dgm:prSet/>
      <dgm:spPr/>
      <dgm:t>
        <a:bodyPr/>
        <a:lstStyle/>
        <a:p>
          <a:endParaRPr lang="en-US"/>
        </a:p>
      </dgm:t>
    </dgm:pt>
    <dgm:pt modelId="{93E74CEC-F850-4526-8733-E7B172775D4D}">
      <dgm:prSet/>
      <dgm:spPr/>
      <dgm:t>
        <a:bodyPr/>
        <a:lstStyle/>
        <a:p>
          <a:r>
            <a:rPr lang="en-US"/>
            <a:t>Partner</a:t>
          </a:r>
        </a:p>
      </dgm:t>
    </dgm:pt>
    <dgm:pt modelId="{7CEE64BD-C4DE-4C6F-8657-C6CA436DA486}" type="parTrans" cxnId="{77BD4302-5A7C-4F95-B9B2-D5F60ECB8792}">
      <dgm:prSet/>
      <dgm:spPr/>
      <dgm:t>
        <a:bodyPr/>
        <a:lstStyle/>
        <a:p>
          <a:endParaRPr lang="en-US"/>
        </a:p>
      </dgm:t>
    </dgm:pt>
    <dgm:pt modelId="{37A0303D-21A5-4781-8951-190EE6E7D8AE}" type="sibTrans" cxnId="{77BD4302-5A7C-4F95-B9B2-D5F60ECB8792}">
      <dgm:prSet/>
      <dgm:spPr/>
      <dgm:t>
        <a:bodyPr/>
        <a:lstStyle/>
        <a:p>
          <a:endParaRPr lang="en-US"/>
        </a:p>
      </dgm:t>
    </dgm:pt>
    <dgm:pt modelId="{B4967918-5D48-43E6-A8D0-BF9FC7BD5589}">
      <dgm:prSet/>
      <dgm:spPr/>
      <dgm:t>
        <a:bodyPr/>
        <a:lstStyle/>
        <a:p>
          <a:r>
            <a:rPr lang="en-US" dirty="0"/>
            <a:t>Partner with clients’ case planning teams, providers, and community partners to build upon strengths, address risk, and support needs. </a:t>
          </a:r>
        </a:p>
      </dgm:t>
    </dgm:pt>
    <dgm:pt modelId="{FF204014-815E-42C5-A394-BE3B9F3D0E99}" type="parTrans" cxnId="{561A03F3-B8BA-4217-99B0-56CDF517A363}">
      <dgm:prSet/>
      <dgm:spPr/>
      <dgm:t>
        <a:bodyPr/>
        <a:lstStyle/>
        <a:p>
          <a:endParaRPr lang="en-US"/>
        </a:p>
      </dgm:t>
    </dgm:pt>
    <dgm:pt modelId="{7E5A8E01-ED26-4D0F-ACE6-4B95E1170EED}" type="sibTrans" cxnId="{561A03F3-B8BA-4217-99B0-56CDF517A363}">
      <dgm:prSet/>
      <dgm:spPr/>
      <dgm:t>
        <a:bodyPr/>
        <a:lstStyle/>
        <a:p>
          <a:endParaRPr lang="en-US"/>
        </a:p>
      </dgm:t>
    </dgm:pt>
    <dgm:pt modelId="{13BB3EEF-0A6B-4905-8CC9-24A485E11A88}">
      <dgm:prSet/>
      <dgm:spPr/>
      <dgm:t>
        <a:bodyPr/>
        <a:lstStyle/>
        <a:p>
          <a:r>
            <a:rPr lang="en-US"/>
            <a:t>Provide</a:t>
          </a:r>
        </a:p>
      </dgm:t>
    </dgm:pt>
    <dgm:pt modelId="{9F57EC6D-7EF0-42A8-8CA6-7CAD3D6BBF4A}" type="parTrans" cxnId="{142D077B-6C7F-45DF-8410-BA8353DF4F75}">
      <dgm:prSet/>
      <dgm:spPr/>
      <dgm:t>
        <a:bodyPr/>
        <a:lstStyle/>
        <a:p>
          <a:endParaRPr lang="en-US"/>
        </a:p>
      </dgm:t>
    </dgm:pt>
    <dgm:pt modelId="{55EA7B57-88D4-4C19-8909-88F3E53467F4}" type="sibTrans" cxnId="{142D077B-6C7F-45DF-8410-BA8353DF4F75}">
      <dgm:prSet/>
      <dgm:spPr/>
      <dgm:t>
        <a:bodyPr/>
        <a:lstStyle/>
        <a:p>
          <a:endParaRPr lang="en-US"/>
        </a:p>
      </dgm:t>
    </dgm:pt>
    <dgm:pt modelId="{73CB8EE3-9B91-47BD-BE5F-38E12C5BDEFA}">
      <dgm:prSet/>
      <dgm:spPr/>
      <dgm:t>
        <a:bodyPr/>
        <a:lstStyle/>
        <a:p>
          <a:r>
            <a:rPr lang="en-US"/>
            <a:t>Provide ongoing case management and linkage utilizing evidence-based interventions and programs.</a:t>
          </a:r>
        </a:p>
      </dgm:t>
    </dgm:pt>
    <dgm:pt modelId="{68D6B02F-2D68-4A40-91FD-7768A93A1EF9}" type="parTrans" cxnId="{7199DA15-1B57-400C-BE36-5F324684EB1B}">
      <dgm:prSet/>
      <dgm:spPr/>
      <dgm:t>
        <a:bodyPr/>
        <a:lstStyle/>
        <a:p>
          <a:endParaRPr lang="en-US"/>
        </a:p>
      </dgm:t>
    </dgm:pt>
    <dgm:pt modelId="{89C5A798-ACD7-4F90-A12A-600707BFC788}" type="sibTrans" cxnId="{7199DA15-1B57-400C-BE36-5F324684EB1B}">
      <dgm:prSet/>
      <dgm:spPr/>
      <dgm:t>
        <a:bodyPr/>
        <a:lstStyle/>
        <a:p>
          <a:endParaRPr lang="en-US"/>
        </a:p>
      </dgm:t>
    </dgm:pt>
    <dgm:pt modelId="{14F18B2A-8FC4-49DE-AEF8-502F6E86F436}">
      <dgm:prSet/>
      <dgm:spPr/>
      <dgm:t>
        <a:bodyPr/>
        <a:lstStyle/>
        <a:p>
          <a:r>
            <a:rPr lang="en-US" dirty="0"/>
            <a:t>Serve</a:t>
          </a:r>
        </a:p>
      </dgm:t>
    </dgm:pt>
    <dgm:pt modelId="{00AC65D7-9414-47DA-ABDB-000ECDD372E2}" type="parTrans" cxnId="{E759B189-0C08-4366-83ED-5E9126D08453}">
      <dgm:prSet/>
      <dgm:spPr/>
      <dgm:t>
        <a:bodyPr/>
        <a:lstStyle/>
        <a:p>
          <a:endParaRPr lang="en-US"/>
        </a:p>
      </dgm:t>
    </dgm:pt>
    <dgm:pt modelId="{A7AE512E-F843-442E-A74A-99CC8C68BD93}" type="sibTrans" cxnId="{E759B189-0C08-4366-83ED-5E9126D08453}">
      <dgm:prSet/>
      <dgm:spPr/>
      <dgm:t>
        <a:bodyPr/>
        <a:lstStyle/>
        <a:p>
          <a:endParaRPr lang="en-US"/>
        </a:p>
      </dgm:t>
    </dgm:pt>
    <dgm:pt modelId="{A4B7AB6A-3E20-47EB-8A77-274F9F205BA5}">
      <dgm:prSet/>
      <dgm:spPr/>
      <dgm:t>
        <a:bodyPr/>
        <a:lstStyle/>
        <a:p>
          <a:r>
            <a:rPr lang="en-US"/>
            <a:t>Serve as officers of the Court.</a:t>
          </a:r>
        </a:p>
      </dgm:t>
    </dgm:pt>
    <dgm:pt modelId="{C11D88F0-1ABB-4BE8-937B-3E31D50000D2}" type="parTrans" cxnId="{35A53887-9E05-4324-B8E1-BE20F34193D3}">
      <dgm:prSet/>
      <dgm:spPr/>
      <dgm:t>
        <a:bodyPr/>
        <a:lstStyle/>
        <a:p>
          <a:endParaRPr lang="en-US"/>
        </a:p>
      </dgm:t>
    </dgm:pt>
    <dgm:pt modelId="{07C13A59-7DAE-4F76-8487-0E63F88A962B}" type="sibTrans" cxnId="{35A53887-9E05-4324-B8E1-BE20F34193D3}">
      <dgm:prSet/>
      <dgm:spPr/>
      <dgm:t>
        <a:bodyPr/>
        <a:lstStyle/>
        <a:p>
          <a:endParaRPr lang="en-US"/>
        </a:p>
      </dgm:t>
    </dgm:pt>
    <dgm:pt modelId="{8BB5B862-CCAB-49E5-9DFB-650CBBCF5EAD}">
      <dgm:prSet/>
      <dgm:spPr/>
      <dgm:t>
        <a:bodyPr/>
        <a:lstStyle/>
        <a:p>
          <a:r>
            <a:rPr lang="en-US"/>
            <a:t>Collaborate</a:t>
          </a:r>
        </a:p>
      </dgm:t>
    </dgm:pt>
    <dgm:pt modelId="{87A41803-F388-4D56-8970-51512BD53C58}" type="parTrans" cxnId="{716AE8B0-FBE9-4C93-9997-EEE54C9C7BA8}">
      <dgm:prSet/>
      <dgm:spPr/>
      <dgm:t>
        <a:bodyPr/>
        <a:lstStyle/>
        <a:p>
          <a:endParaRPr lang="en-US"/>
        </a:p>
      </dgm:t>
    </dgm:pt>
    <dgm:pt modelId="{B2AEB8ED-906C-4EEF-93F1-3ED57E284DBB}" type="sibTrans" cxnId="{716AE8B0-FBE9-4C93-9997-EEE54C9C7BA8}">
      <dgm:prSet/>
      <dgm:spPr/>
      <dgm:t>
        <a:bodyPr/>
        <a:lstStyle/>
        <a:p>
          <a:endParaRPr lang="en-US"/>
        </a:p>
      </dgm:t>
    </dgm:pt>
    <dgm:pt modelId="{C988F2ED-0A27-4159-97CF-CFC67EA251B6}">
      <dgm:prSet/>
      <dgm:spPr/>
      <dgm:t>
        <a:bodyPr/>
        <a:lstStyle/>
        <a:p>
          <a:r>
            <a:rPr lang="en-US" dirty="0"/>
            <a:t>Collaborate with community &amp; law enforcement agencies, as well as other stakeholders. </a:t>
          </a:r>
        </a:p>
      </dgm:t>
    </dgm:pt>
    <dgm:pt modelId="{4852D7D4-3ED4-4835-9CEA-BF4910D069FC}" type="parTrans" cxnId="{FC338814-F5F2-4B8B-9400-A02C6BF8D8AB}">
      <dgm:prSet/>
      <dgm:spPr/>
      <dgm:t>
        <a:bodyPr/>
        <a:lstStyle/>
        <a:p>
          <a:endParaRPr lang="en-US"/>
        </a:p>
      </dgm:t>
    </dgm:pt>
    <dgm:pt modelId="{502B18BB-6DAF-4FE5-9487-B58E7AC9CF5A}" type="sibTrans" cxnId="{FC338814-F5F2-4B8B-9400-A02C6BF8D8AB}">
      <dgm:prSet/>
      <dgm:spPr/>
      <dgm:t>
        <a:bodyPr/>
        <a:lstStyle/>
        <a:p>
          <a:endParaRPr lang="en-US"/>
        </a:p>
      </dgm:t>
    </dgm:pt>
    <dgm:pt modelId="{85E47A9B-8055-4E1E-89EF-BF5C77426744}">
      <dgm:prSet/>
      <dgm:spPr/>
      <dgm:t>
        <a:bodyPr/>
        <a:lstStyle/>
        <a:p>
          <a:r>
            <a:rPr lang="en-US"/>
            <a:t>Promote</a:t>
          </a:r>
        </a:p>
      </dgm:t>
    </dgm:pt>
    <dgm:pt modelId="{D610D12F-74FB-4C5F-A1DE-37371551B562}" type="parTrans" cxnId="{A6FF0C92-8317-45B4-92BA-7ADBF04D8FCC}">
      <dgm:prSet/>
      <dgm:spPr/>
      <dgm:t>
        <a:bodyPr/>
        <a:lstStyle/>
        <a:p>
          <a:endParaRPr lang="en-US"/>
        </a:p>
      </dgm:t>
    </dgm:pt>
    <dgm:pt modelId="{8447225A-3C73-4715-9D5C-B5527B0B457B}" type="sibTrans" cxnId="{A6FF0C92-8317-45B4-92BA-7ADBF04D8FCC}">
      <dgm:prSet/>
      <dgm:spPr/>
      <dgm:t>
        <a:bodyPr/>
        <a:lstStyle/>
        <a:p>
          <a:endParaRPr lang="en-US"/>
        </a:p>
      </dgm:t>
    </dgm:pt>
    <dgm:pt modelId="{2408C886-9F37-4A9C-B057-1B20F6EEEF4D}">
      <dgm:prSet/>
      <dgm:spPr/>
      <dgm:t>
        <a:bodyPr/>
        <a:lstStyle/>
        <a:p>
          <a:r>
            <a:rPr lang="en-US"/>
            <a:t>Promote community safety and assist victims. </a:t>
          </a:r>
        </a:p>
      </dgm:t>
    </dgm:pt>
    <dgm:pt modelId="{AC324C67-F2F8-49CF-9DDC-32510A0E0704}" type="parTrans" cxnId="{036F9434-F49A-469E-915D-804DB0D5E8E9}">
      <dgm:prSet/>
      <dgm:spPr/>
      <dgm:t>
        <a:bodyPr/>
        <a:lstStyle/>
        <a:p>
          <a:endParaRPr lang="en-US"/>
        </a:p>
      </dgm:t>
    </dgm:pt>
    <dgm:pt modelId="{0C0FA493-10C7-49FD-9DED-45B5F71A6434}" type="sibTrans" cxnId="{036F9434-F49A-469E-915D-804DB0D5E8E9}">
      <dgm:prSet/>
      <dgm:spPr/>
      <dgm:t>
        <a:bodyPr/>
        <a:lstStyle/>
        <a:p>
          <a:endParaRPr lang="en-US"/>
        </a:p>
      </dgm:t>
    </dgm:pt>
    <dgm:pt modelId="{A46160A4-25A0-44D0-9336-13263ED94E62}" type="pres">
      <dgm:prSet presAssocID="{CA8FADE7-775F-46A4-A441-3ADA19CA1A58}" presName="Name0" presStyleCnt="0">
        <dgm:presLayoutVars>
          <dgm:dir/>
          <dgm:animLvl val="lvl"/>
          <dgm:resizeHandles val="exact"/>
        </dgm:presLayoutVars>
      </dgm:prSet>
      <dgm:spPr/>
    </dgm:pt>
    <dgm:pt modelId="{F4826D96-4148-4E6A-8D99-6BA6134D9758}" type="pres">
      <dgm:prSet presAssocID="{28D12B09-669D-4014-B1A4-8E3B14F3BEAF}" presName="linNode" presStyleCnt="0"/>
      <dgm:spPr/>
    </dgm:pt>
    <dgm:pt modelId="{69E2EE41-B5B2-4AC1-B456-982AC519D371}" type="pres">
      <dgm:prSet presAssocID="{28D12B09-669D-4014-B1A4-8E3B14F3BEAF}" presName="parentText" presStyleLbl="alignNode1" presStyleIdx="0" presStyleCnt="7">
        <dgm:presLayoutVars>
          <dgm:chMax val="1"/>
          <dgm:bulletEnabled/>
        </dgm:presLayoutVars>
      </dgm:prSet>
      <dgm:spPr/>
    </dgm:pt>
    <dgm:pt modelId="{4DD6ADA9-DDBB-407E-A042-8C18C5726350}" type="pres">
      <dgm:prSet presAssocID="{28D12B09-669D-4014-B1A4-8E3B14F3BEAF}" presName="descendantText" presStyleLbl="alignAccFollowNode1" presStyleIdx="0" presStyleCnt="7">
        <dgm:presLayoutVars>
          <dgm:bulletEnabled/>
        </dgm:presLayoutVars>
      </dgm:prSet>
      <dgm:spPr/>
    </dgm:pt>
    <dgm:pt modelId="{C336F168-1DD2-4881-A98D-978031DBC518}" type="pres">
      <dgm:prSet presAssocID="{C25C1140-0731-4732-B96B-CCD11034D23F}" presName="sp" presStyleCnt="0"/>
      <dgm:spPr/>
    </dgm:pt>
    <dgm:pt modelId="{85EF4CF5-91A8-4F59-BDD8-8560BA917D99}" type="pres">
      <dgm:prSet presAssocID="{87F471B6-78CD-4DBE-99FB-112FF4BC2FDA}" presName="linNode" presStyleCnt="0"/>
      <dgm:spPr/>
    </dgm:pt>
    <dgm:pt modelId="{D59A3CB5-5D53-4FEE-A7C1-3EECB77212F5}" type="pres">
      <dgm:prSet presAssocID="{87F471B6-78CD-4DBE-99FB-112FF4BC2FDA}" presName="parentText" presStyleLbl="alignNode1" presStyleIdx="1" presStyleCnt="7">
        <dgm:presLayoutVars>
          <dgm:chMax val="1"/>
          <dgm:bulletEnabled/>
        </dgm:presLayoutVars>
      </dgm:prSet>
      <dgm:spPr/>
    </dgm:pt>
    <dgm:pt modelId="{7F2DBC3F-3E04-4F10-881A-7D7EE7721560}" type="pres">
      <dgm:prSet presAssocID="{87F471B6-78CD-4DBE-99FB-112FF4BC2FDA}" presName="descendantText" presStyleLbl="alignAccFollowNode1" presStyleIdx="1" presStyleCnt="7">
        <dgm:presLayoutVars>
          <dgm:bulletEnabled/>
        </dgm:presLayoutVars>
      </dgm:prSet>
      <dgm:spPr/>
    </dgm:pt>
    <dgm:pt modelId="{DD64522E-DF95-48F4-ABDD-6EA992F41C92}" type="pres">
      <dgm:prSet presAssocID="{B6948CCC-461F-4495-95B2-27575D4A994C}" presName="sp" presStyleCnt="0"/>
      <dgm:spPr/>
    </dgm:pt>
    <dgm:pt modelId="{64FA8812-EF17-4A87-8EF2-7C42F3A6AD39}" type="pres">
      <dgm:prSet presAssocID="{93E74CEC-F850-4526-8733-E7B172775D4D}" presName="linNode" presStyleCnt="0"/>
      <dgm:spPr/>
    </dgm:pt>
    <dgm:pt modelId="{7209E3A6-FDA1-4D8A-B932-7DAC4855C848}" type="pres">
      <dgm:prSet presAssocID="{93E74CEC-F850-4526-8733-E7B172775D4D}" presName="parentText" presStyleLbl="alignNode1" presStyleIdx="2" presStyleCnt="7">
        <dgm:presLayoutVars>
          <dgm:chMax val="1"/>
          <dgm:bulletEnabled/>
        </dgm:presLayoutVars>
      </dgm:prSet>
      <dgm:spPr/>
    </dgm:pt>
    <dgm:pt modelId="{193BE6AD-9F2F-48F4-A4EC-18AA34C4AC52}" type="pres">
      <dgm:prSet presAssocID="{93E74CEC-F850-4526-8733-E7B172775D4D}" presName="descendantText" presStyleLbl="alignAccFollowNode1" presStyleIdx="2" presStyleCnt="7">
        <dgm:presLayoutVars>
          <dgm:bulletEnabled/>
        </dgm:presLayoutVars>
      </dgm:prSet>
      <dgm:spPr/>
    </dgm:pt>
    <dgm:pt modelId="{4E5A7CB6-1856-4F16-B243-A31AFE366F86}" type="pres">
      <dgm:prSet presAssocID="{37A0303D-21A5-4781-8951-190EE6E7D8AE}" presName="sp" presStyleCnt="0"/>
      <dgm:spPr/>
    </dgm:pt>
    <dgm:pt modelId="{D122EF26-A3DE-4E9A-B0A9-F0355D74AAC7}" type="pres">
      <dgm:prSet presAssocID="{13BB3EEF-0A6B-4905-8CC9-24A485E11A88}" presName="linNode" presStyleCnt="0"/>
      <dgm:spPr/>
    </dgm:pt>
    <dgm:pt modelId="{D315FE70-269E-4AB0-92EE-E9B7314C234C}" type="pres">
      <dgm:prSet presAssocID="{13BB3EEF-0A6B-4905-8CC9-24A485E11A88}" presName="parentText" presStyleLbl="alignNode1" presStyleIdx="3" presStyleCnt="7">
        <dgm:presLayoutVars>
          <dgm:chMax val="1"/>
          <dgm:bulletEnabled/>
        </dgm:presLayoutVars>
      </dgm:prSet>
      <dgm:spPr/>
    </dgm:pt>
    <dgm:pt modelId="{12735DE8-001E-4689-BD6E-1F60BF0D8113}" type="pres">
      <dgm:prSet presAssocID="{13BB3EEF-0A6B-4905-8CC9-24A485E11A88}" presName="descendantText" presStyleLbl="alignAccFollowNode1" presStyleIdx="3" presStyleCnt="7">
        <dgm:presLayoutVars>
          <dgm:bulletEnabled/>
        </dgm:presLayoutVars>
      </dgm:prSet>
      <dgm:spPr/>
    </dgm:pt>
    <dgm:pt modelId="{B5411839-1545-4CA7-9974-11F363E84388}" type="pres">
      <dgm:prSet presAssocID="{55EA7B57-88D4-4C19-8909-88F3E53467F4}" presName="sp" presStyleCnt="0"/>
      <dgm:spPr/>
    </dgm:pt>
    <dgm:pt modelId="{40D01B4D-9CED-4F33-A925-1E7E4F8836DF}" type="pres">
      <dgm:prSet presAssocID="{14F18B2A-8FC4-49DE-AEF8-502F6E86F436}" presName="linNode" presStyleCnt="0"/>
      <dgm:spPr/>
    </dgm:pt>
    <dgm:pt modelId="{D0CBD54E-DB46-4D73-AA22-83BA45EA3C9D}" type="pres">
      <dgm:prSet presAssocID="{14F18B2A-8FC4-49DE-AEF8-502F6E86F436}" presName="parentText" presStyleLbl="alignNode1" presStyleIdx="4" presStyleCnt="7">
        <dgm:presLayoutVars>
          <dgm:chMax val="1"/>
          <dgm:bulletEnabled/>
        </dgm:presLayoutVars>
      </dgm:prSet>
      <dgm:spPr/>
    </dgm:pt>
    <dgm:pt modelId="{71790A56-4C10-4CDE-BD26-06A9A74A4208}" type="pres">
      <dgm:prSet presAssocID="{14F18B2A-8FC4-49DE-AEF8-502F6E86F436}" presName="descendantText" presStyleLbl="alignAccFollowNode1" presStyleIdx="4" presStyleCnt="7">
        <dgm:presLayoutVars>
          <dgm:bulletEnabled/>
        </dgm:presLayoutVars>
      </dgm:prSet>
      <dgm:spPr/>
    </dgm:pt>
    <dgm:pt modelId="{0D832211-D390-432E-9CC3-39626E3F837A}" type="pres">
      <dgm:prSet presAssocID="{A7AE512E-F843-442E-A74A-99CC8C68BD93}" presName="sp" presStyleCnt="0"/>
      <dgm:spPr/>
    </dgm:pt>
    <dgm:pt modelId="{9188960D-0431-4698-AA2C-F97882DB5F2A}" type="pres">
      <dgm:prSet presAssocID="{8BB5B862-CCAB-49E5-9DFB-650CBBCF5EAD}" presName="linNode" presStyleCnt="0"/>
      <dgm:spPr/>
    </dgm:pt>
    <dgm:pt modelId="{05050F26-64B9-4D00-B623-83D9CAC64C58}" type="pres">
      <dgm:prSet presAssocID="{8BB5B862-CCAB-49E5-9DFB-650CBBCF5EAD}" presName="parentText" presStyleLbl="alignNode1" presStyleIdx="5" presStyleCnt="7">
        <dgm:presLayoutVars>
          <dgm:chMax val="1"/>
          <dgm:bulletEnabled/>
        </dgm:presLayoutVars>
      </dgm:prSet>
      <dgm:spPr/>
    </dgm:pt>
    <dgm:pt modelId="{6AF8D190-60EB-449D-9D7A-E741EF5B61A3}" type="pres">
      <dgm:prSet presAssocID="{8BB5B862-CCAB-49E5-9DFB-650CBBCF5EAD}" presName="descendantText" presStyleLbl="alignAccFollowNode1" presStyleIdx="5" presStyleCnt="7">
        <dgm:presLayoutVars>
          <dgm:bulletEnabled/>
        </dgm:presLayoutVars>
      </dgm:prSet>
      <dgm:spPr/>
    </dgm:pt>
    <dgm:pt modelId="{C26DD114-6E96-4135-8AD6-853EF64FA6D4}" type="pres">
      <dgm:prSet presAssocID="{B2AEB8ED-906C-4EEF-93F1-3ED57E284DBB}" presName="sp" presStyleCnt="0"/>
      <dgm:spPr/>
    </dgm:pt>
    <dgm:pt modelId="{7258E345-7539-44E4-90E3-560EA7A702BA}" type="pres">
      <dgm:prSet presAssocID="{85E47A9B-8055-4E1E-89EF-BF5C77426744}" presName="linNode" presStyleCnt="0"/>
      <dgm:spPr/>
    </dgm:pt>
    <dgm:pt modelId="{1F48244D-63E2-454F-81B5-A6793DA7428E}" type="pres">
      <dgm:prSet presAssocID="{85E47A9B-8055-4E1E-89EF-BF5C77426744}" presName="parentText" presStyleLbl="alignNode1" presStyleIdx="6" presStyleCnt="7">
        <dgm:presLayoutVars>
          <dgm:chMax val="1"/>
          <dgm:bulletEnabled/>
        </dgm:presLayoutVars>
      </dgm:prSet>
      <dgm:spPr/>
    </dgm:pt>
    <dgm:pt modelId="{64C06B98-1CFF-4A39-96B1-81E5A68EF6D1}" type="pres">
      <dgm:prSet presAssocID="{85E47A9B-8055-4E1E-89EF-BF5C77426744}" presName="descendantText" presStyleLbl="alignAccFollowNode1" presStyleIdx="6" presStyleCnt="7">
        <dgm:presLayoutVars>
          <dgm:bulletEnabled/>
        </dgm:presLayoutVars>
      </dgm:prSet>
      <dgm:spPr/>
    </dgm:pt>
  </dgm:ptLst>
  <dgm:cxnLst>
    <dgm:cxn modelId="{77BD4302-5A7C-4F95-B9B2-D5F60ECB8792}" srcId="{CA8FADE7-775F-46A4-A441-3ADA19CA1A58}" destId="{93E74CEC-F850-4526-8733-E7B172775D4D}" srcOrd="2" destOrd="0" parTransId="{7CEE64BD-C4DE-4C6F-8657-C6CA436DA486}" sibTransId="{37A0303D-21A5-4781-8951-190EE6E7D8AE}"/>
    <dgm:cxn modelId="{A9A53109-69E1-4F85-81F7-08D2B76545B2}" type="presOf" srcId="{14F18B2A-8FC4-49DE-AEF8-502F6E86F436}" destId="{D0CBD54E-DB46-4D73-AA22-83BA45EA3C9D}" srcOrd="0" destOrd="0" presId="urn:microsoft.com/office/officeart/2016/7/layout/VerticalSolidActionList"/>
    <dgm:cxn modelId="{94CA580B-C388-4713-97C6-9538295FBB13}" type="presOf" srcId="{87F471B6-78CD-4DBE-99FB-112FF4BC2FDA}" destId="{D59A3CB5-5D53-4FEE-A7C1-3EECB77212F5}" srcOrd="0" destOrd="0" presId="urn:microsoft.com/office/officeart/2016/7/layout/VerticalSolidActionList"/>
    <dgm:cxn modelId="{F87DD30B-A669-444D-890C-1D0B65A2F631}" type="presOf" srcId="{85E47A9B-8055-4E1E-89EF-BF5C77426744}" destId="{1F48244D-63E2-454F-81B5-A6793DA7428E}" srcOrd="0" destOrd="0" presId="urn:microsoft.com/office/officeart/2016/7/layout/VerticalSolidActionList"/>
    <dgm:cxn modelId="{29588D0D-230D-4F46-8E43-325A743C2426}" type="presOf" srcId="{28D12B09-669D-4014-B1A4-8E3B14F3BEAF}" destId="{69E2EE41-B5B2-4AC1-B456-982AC519D371}" srcOrd="0" destOrd="0" presId="urn:microsoft.com/office/officeart/2016/7/layout/VerticalSolidActionList"/>
    <dgm:cxn modelId="{BEF93214-4505-4BAF-9BD0-9F33B7286443}" type="presOf" srcId="{C988F2ED-0A27-4159-97CF-CFC67EA251B6}" destId="{6AF8D190-60EB-449D-9D7A-E741EF5B61A3}" srcOrd="0" destOrd="0" presId="urn:microsoft.com/office/officeart/2016/7/layout/VerticalSolidActionList"/>
    <dgm:cxn modelId="{FC338814-F5F2-4B8B-9400-A02C6BF8D8AB}" srcId="{8BB5B862-CCAB-49E5-9DFB-650CBBCF5EAD}" destId="{C988F2ED-0A27-4159-97CF-CFC67EA251B6}" srcOrd="0" destOrd="0" parTransId="{4852D7D4-3ED4-4835-9CEA-BF4910D069FC}" sibTransId="{502B18BB-6DAF-4FE5-9487-B58E7AC9CF5A}"/>
    <dgm:cxn modelId="{7199DA15-1B57-400C-BE36-5F324684EB1B}" srcId="{13BB3EEF-0A6B-4905-8CC9-24A485E11A88}" destId="{73CB8EE3-9B91-47BD-BE5F-38E12C5BDEFA}" srcOrd="0" destOrd="0" parTransId="{68D6B02F-2D68-4A40-91FD-7768A93A1EF9}" sibTransId="{89C5A798-ACD7-4F90-A12A-600707BFC788}"/>
    <dgm:cxn modelId="{036F9434-F49A-469E-915D-804DB0D5E8E9}" srcId="{85E47A9B-8055-4E1E-89EF-BF5C77426744}" destId="{2408C886-9F37-4A9C-B057-1B20F6EEEF4D}" srcOrd="0" destOrd="0" parTransId="{AC324C67-F2F8-49CF-9DDC-32510A0E0704}" sibTransId="{0C0FA493-10C7-49FD-9DED-45B5F71A6434}"/>
    <dgm:cxn modelId="{9ACF8964-6575-4C06-A874-34EAFA88A331}" srcId="{CA8FADE7-775F-46A4-A441-3ADA19CA1A58}" destId="{28D12B09-669D-4014-B1A4-8E3B14F3BEAF}" srcOrd="0" destOrd="0" parTransId="{04D965D2-291C-4A46-AAA8-1CD1E4AF0713}" sibTransId="{C25C1140-0731-4732-B96B-CCD11034D23F}"/>
    <dgm:cxn modelId="{1406F364-88C6-457A-9616-8D8328DBF2BB}" srcId="{CA8FADE7-775F-46A4-A441-3ADA19CA1A58}" destId="{87F471B6-78CD-4DBE-99FB-112FF4BC2FDA}" srcOrd="1" destOrd="0" parTransId="{D431AC68-F5D8-4A10-A69F-7ABE0765F0A8}" sibTransId="{B6948CCC-461F-4495-95B2-27575D4A994C}"/>
    <dgm:cxn modelId="{B9E70A48-705A-48F8-81E4-71CA3666D86C}" type="presOf" srcId="{A4B7AB6A-3E20-47EB-8A77-274F9F205BA5}" destId="{71790A56-4C10-4CDE-BD26-06A9A74A4208}" srcOrd="0" destOrd="0" presId="urn:microsoft.com/office/officeart/2016/7/layout/VerticalSolidActionList"/>
    <dgm:cxn modelId="{6C3C514E-3C93-4D3F-8949-026644799405}" srcId="{87F471B6-78CD-4DBE-99FB-112FF4BC2FDA}" destId="{196B533A-70B4-4567-B62B-DA7F0CD6E0D2}" srcOrd="0" destOrd="0" parTransId="{376682CE-7231-41E2-BD28-3758A2CFA878}" sibTransId="{D15F6774-2A98-40B9-92EE-37BDC7A41D59}"/>
    <dgm:cxn modelId="{C0E99B77-F3ED-46FB-AB18-409F7CF9D20A}" type="presOf" srcId="{8BB5B862-CCAB-49E5-9DFB-650CBBCF5EAD}" destId="{05050F26-64B9-4D00-B623-83D9CAC64C58}" srcOrd="0" destOrd="0" presId="urn:microsoft.com/office/officeart/2016/7/layout/VerticalSolidActionList"/>
    <dgm:cxn modelId="{6D48765A-36BA-4573-8BD7-206C3E6BBDDA}" type="presOf" srcId="{196B533A-70B4-4567-B62B-DA7F0CD6E0D2}" destId="{7F2DBC3F-3E04-4F10-881A-7D7EE7721560}" srcOrd="0" destOrd="0" presId="urn:microsoft.com/office/officeart/2016/7/layout/VerticalSolidActionList"/>
    <dgm:cxn modelId="{142D077B-6C7F-45DF-8410-BA8353DF4F75}" srcId="{CA8FADE7-775F-46A4-A441-3ADA19CA1A58}" destId="{13BB3EEF-0A6B-4905-8CC9-24A485E11A88}" srcOrd="3" destOrd="0" parTransId="{9F57EC6D-7EF0-42A8-8CA6-7CAD3D6BBF4A}" sibTransId="{55EA7B57-88D4-4C19-8909-88F3E53467F4}"/>
    <dgm:cxn modelId="{36259783-0830-40AB-82D4-C945D25B2CFF}" type="presOf" srcId="{2408C886-9F37-4A9C-B057-1B20F6EEEF4D}" destId="{64C06B98-1CFF-4A39-96B1-81E5A68EF6D1}" srcOrd="0" destOrd="0" presId="urn:microsoft.com/office/officeart/2016/7/layout/VerticalSolidActionList"/>
    <dgm:cxn modelId="{04ACCE84-C33F-4F03-B0DB-20C3F72852E0}" type="presOf" srcId="{CA8FADE7-775F-46A4-A441-3ADA19CA1A58}" destId="{A46160A4-25A0-44D0-9336-13263ED94E62}" srcOrd="0" destOrd="0" presId="urn:microsoft.com/office/officeart/2016/7/layout/VerticalSolidActionList"/>
    <dgm:cxn modelId="{35A53887-9E05-4324-B8E1-BE20F34193D3}" srcId="{14F18B2A-8FC4-49DE-AEF8-502F6E86F436}" destId="{A4B7AB6A-3E20-47EB-8A77-274F9F205BA5}" srcOrd="0" destOrd="0" parTransId="{C11D88F0-1ABB-4BE8-937B-3E31D50000D2}" sibTransId="{07C13A59-7DAE-4F76-8487-0E63F88A962B}"/>
    <dgm:cxn modelId="{3A23DA87-C4B8-4806-B922-680CF626A0A7}" type="presOf" srcId="{B4967918-5D48-43E6-A8D0-BF9FC7BD5589}" destId="{193BE6AD-9F2F-48F4-A4EC-18AA34C4AC52}" srcOrd="0" destOrd="0" presId="urn:microsoft.com/office/officeart/2016/7/layout/VerticalSolidActionList"/>
    <dgm:cxn modelId="{E759B189-0C08-4366-83ED-5E9126D08453}" srcId="{CA8FADE7-775F-46A4-A441-3ADA19CA1A58}" destId="{14F18B2A-8FC4-49DE-AEF8-502F6E86F436}" srcOrd="4" destOrd="0" parTransId="{00AC65D7-9414-47DA-ABDB-000ECDD372E2}" sibTransId="{A7AE512E-F843-442E-A74A-99CC8C68BD93}"/>
    <dgm:cxn modelId="{A6FF0C92-8317-45B4-92BA-7ADBF04D8FCC}" srcId="{CA8FADE7-775F-46A4-A441-3ADA19CA1A58}" destId="{85E47A9B-8055-4E1E-89EF-BF5C77426744}" srcOrd="6" destOrd="0" parTransId="{D610D12F-74FB-4C5F-A1DE-37371551B562}" sibTransId="{8447225A-3C73-4715-9D5C-B5527B0B457B}"/>
    <dgm:cxn modelId="{716AE8B0-FBE9-4C93-9997-EEE54C9C7BA8}" srcId="{CA8FADE7-775F-46A4-A441-3ADA19CA1A58}" destId="{8BB5B862-CCAB-49E5-9DFB-650CBBCF5EAD}" srcOrd="5" destOrd="0" parTransId="{87A41803-F388-4D56-8970-51512BD53C58}" sibTransId="{B2AEB8ED-906C-4EEF-93F1-3ED57E284DBB}"/>
    <dgm:cxn modelId="{EDB72BDD-7D10-4644-AC4E-C64F8215A09C}" srcId="{28D12B09-669D-4014-B1A4-8E3B14F3BEAF}" destId="{57B4C9A2-2DF2-4546-9DAF-427CA30C17A0}" srcOrd="0" destOrd="0" parTransId="{26A47C2C-9C67-4501-A5ED-E8EB6E0C4A08}" sibTransId="{79003386-F7BD-4303-9793-5454A269224D}"/>
    <dgm:cxn modelId="{6EEC4EE3-A837-4217-9B57-B9709AC8E5C3}" type="presOf" srcId="{13BB3EEF-0A6B-4905-8CC9-24A485E11A88}" destId="{D315FE70-269E-4AB0-92EE-E9B7314C234C}" srcOrd="0" destOrd="0" presId="urn:microsoft.com/office/officeart/2016/7/layout/VerticalSolidActionList"/>
    <dgm:cxn modelId="{561A03F3-B8BA-4217-99B0-56CDF517A363}" srcId="{93E74CEC-F850-4526-8733-E7B172775D4D}" destId="{B4967918-5D48-43E6-A8D0-BF9FC7BD5589}" srcOrd="0" destOrd="0" parTransId="{FF204014-815E-42C5-A394-BE3B9F3D0E99}" sibTransId="{7E5A8E01-ED26-4D0F-ACE6-4B95E1170EED}"/>
    <dgm:cxn modelId="{04AE9FF4-962D-47BD-8E04-DCD193313C23}" type="presOf" srcId="{73CB8EE3-9B91-47BD-BE5F-38E12C5BDEFA}" destId="{12735DE8-001E-4689-BD6E-1F60BF0D8113}" srcOrd="0" destOrd="0" presId="urn:microsoft.com/office/officeart/2016/7/layout/VerticalSolidActionList"/>
    <dgm:cxn modelId="{01FA3FFE-DBA5-4076-B7FC-46DCD595F745}" type="presOf" srcId="{93E74CEC-F850-4526-8733-E7B172775D4D}" destId="{7209E3A6-FDA1-4D8A-B932-7DAC4855C848}" srcOrd="0" destOrd="0" presId="urn:microsoft.com/office/officeart/2016/7/layout/VerticalSolidActionList"/>
    <dgm:cxn modelId="{4CE4A8FE-E21C-439C-A59A-C7DB54CEDBE7}" type="presOf" srcId="{57B4C9A2-2DF2-4546-9DAF-427CA30C17A0}" destId="{4DD6ADA9-DDBB-407E-A042-8C18C5726350}" srcOrd="0" destOrd="0" presId="urn:microsoft.com/office/officeart/2016/7/layout/VerticalSolidActionList"/>
    <dgm:cxn modelId="{505F5547-F490-40CA-8588-25FC0E9B447D}" type="presParOf" srcId="{A46160A4-25A0-44D0-9336-13263ED94E62}" destId="{F4826D96-4148-4E6A-8D99-6BA6134D9758}" srcOrd="0" destOrd="0" presId="urn:microsoft.com/office/officeart/2016/7/layout/VerticalSolidActionList"/>
    <dgm:cxn modelId="{6CC3A4AD-1F09-4686-AAFA-28C6307F6552}" type="presParOf" srcId="{F4826D96-4148-4E6A-8D99-6BA6134D9758}" destId="{69E2EE41-B5B2-4AC1-B456-982AC519D371}" srcOrd="0" destOrd="0" presId="urn:microsoft.com/office/officeart/2016/7/layout/VerticalSolidActionList"/>
    <dgm:cxn modelId="{7EC44A93-32A1-4300-A38C-C2EFA2B27A08}" type="presParOf" srcId="{F4826D96-4148-4E6A-8D99-6BA6134D9758}" destId="{4DD6ADA9-DDBB-407E-A042-8C18C5726350}" srcOrd="1" destOrd="0" presId="urn:microsoft.com/office/officeart/2016/7/layout/VerticalSolidActionList"/>
    <dgm:cxn modelId="{B1EC8B6A-F807-46FD-A5C6-EA32CDCAC2E3}" type="presParOf" srcId="{A46160A4-25A0-44D0-9336-13263ED94E62}" destId="{C336F168-1DD2-4881-A98D-978031DBC518}" srcOrd="1" destOrd="0" presId="urn:microsoft.com/office/officeart/2016/7/layout/VerticalSolidActionList"/>
    <dgm:cxn modelId="{4EE74878-8B04-4F35-845D-8B8995CB06CE}" type="presParOf" srcId="{A46160A4-25A0-44D0-9336-13263ED94E62}" destId="{85EF4CF5-91A8-4F59-BDD8-8560BA917D99}" srcOrd="2" destOrd="0" presId="urn:microsoft.com/office/officeart/2016/7/layout/VerticalSolidActionList"/>
    <dgm:cxn modelId="{62DBDC3D-BA88-4974-8D32-6C0FD721B6D0}" type="presParOf" srcId="{85EF4CF5-91A8-4F59-BDD8-8560BA917D99}" destId="{D59A3CB5-5D53-4FEE-A7C1-3EECB77212F5}" srcOrd="0" destOrd="0" presId="urn:microsoft.com/office/officeart/2016/7/layout/VerticalSolidActionList"/>
    <dgm:cxn modelId="{7EC4D48D-FDD7-4D2B-B104-58B3202FCE53}" type="presParOf" srcId="{85EF4CF5-91A8-4F59-BDD8-8560BA917D99}" destId="{7F2DBC3F-3E04-4F10-881A-7D7EE7721560}" srcOrd="1" destOrd="0" presId="urn:microsoft.com/office/officeart/2016/7/layout/VerticalSolidActionList"/>
    <dgm:cxn modelId="{6F00454D-CE22-43FC-89C3-F2C840F0E3C1}" type="presParOf" srcId="{A46160A4-25A0-44D0-9336-13263ED94E62}" destId="{DD64522E-DF95-48F4-ABDD-6EA992F41C92}" srcOrd="3" destOrd="0" presId="urn:microsoft.com/office/officeart/2016/7/layout/VerticalSolidActionList"/>
    <dgm:cxn modelId="{2E1FB138-61A5-4B3B-A3CE-9262E7B8E158}" type="presParOf" srcId="{A46160A4-25A0-44D0-9336-13263ED94E62}" destId="{64FA8812-EF17-4A87-8EF2-7C42F3A6AD39}" srcOrd="4" destOrd="0" presId="urn:microsoft.com/office/officeart/2016/7/layout/VerticalSolidActionList"/>
    <dgm:cxn modelId="{1B78A178-68AD-442D-8A64-276E540AB30A}" type="presParOf" srcId="{64FA8812-EF17-4A87-8EF2-7C42F3A6AD39}" destId="{7209E3A6-FDA1-4D8A-B932-7DAC4855C848}" srcOrd="0" destOrd="0" presId="urn:microsoft.com/office/officeart/2016/7/layout/VerticalSolidActionList"/>
    <dgm:cxn modelId="{DE372ABA-F800-45D4-97CB-EAC1E1E4C98E}" type="presParOf" srcId="{64FA8812-EF17-4A87-8EF2-7C42F3A6AD39}" destId="{193BE6AD-9F2F-48F4-A4EC-18AA34C4AC52}" srcOrd="1" destOrd="0" presId="urn:microsoft.com/office/officeart/2016/7/layout/VerticalSolidActionList"/>
    <dgm:cxn modelId="{7B880F29-EE1A-4DCE-8EE8-3BCEB6999140}" type="presParOf" srcId="{A46160A4-25A0-44D0-9336-13263ED94E62}" destId="{4E5A7CB6-1856-4F16-B243-A31AFE366F86}" srcOrd="5" destOrd="0" presId="urn:microsoft.com/office/officeart/2016/7/layout/VerticalSolidActionList"/>
    <dgm:cxn modelId="{4135DDEB-0E6C-4E02-B925-00928360D11E}" type="presParOf" srcId="{A46160A4-25A0-44D0-9336-13263ED94E62}" destId="{D122EF26-A3DE-4E9A-B0A9-F0355D74AAC7}" srcOrd="6" destOrd="0" presId="urn:microsoft.com/office/officeart/2016/7/layout/VerticalSolidActionList"/>
    <dgm:cxn modelId="{2C68B4A2-7831-415C-B8EA-2602B2851C38}" type="presParOf" srcId="{D122EF26-A3DE-4E9A-B0A9-F0355D74AAC7}" destId="{D315FE70-269E-4AB0-92EE-E9B7314C234C}" srcOrd="0" destOrd="0" presId="urn:microsoft.com/office/officeart/2016/7/layout/VerticalSolidActionList"/>
    <dgm:cxn modelId="{5BF7B347-157A-4090-8335-A4C5F694E7D4}" type="presParOf" srcId="{D122EF26-A3DE-4E9A-B0A9-F0355D74AAC7}" destId="{12735DE8-001E-4689-BD6E-1F60BF0D8113}" srcOrd="1" destOrd="0" presId="urn:microsoft.com/office/officeart/2016/7/layout/VerticalSolidActionList"/>
    <dgm:cxn modelId="{67C53E1D-D5BA-4364-92C9-030B01D5588B}" type="presParOf" srcId="{A46160A4-25A0-44D0-9336-13263ED94E62}" destId="{B5411839-1545-4CA7-9974-11F363E84388}" srcOrd="7" destOrd="0" presId="urn:microsoft.com/office/officeart/2016/7/layout/VerticalSolidActionList"/>
    <dgm:cxn modelId="{2753C3CC-8AB0-41A0-9342-61E89A8D2CCE}" type="presParOf" srcId="{A46160A4-25A0-44D0-9336-13263ED94E62}" destId="{40D01B4D-9CED-4F33-A925-1E7E4F8836DF}" srcOrd="8" destOrd="0" presId="urn:microsoft.com/office/officeart/2016/7/layout/VerticalSolidActionList"/>
    <dgm:cxn modelId="{E3595D0F-AB08-4D3E-A427-4D45B1EE6F1A}" type="presParOf" srcId="{40D01B4D-9CED-4F33-A925-1E7E4F8836DF}" destId="{D0CBD54E-DB46-4D73-AA22-83BA45EA3C9D}" srcOrd="0" destOrd="0" presId="urn:microsoft.com/office/officeart/2016/7/layout/VerticalSolidActionList"/>
    <dgm:cxn modelId="{10B3789B-BDA3-4B9A-B515-8F11F47C5735}" type="presParOf" srcId="{40D01B4D-9CED-4F33-A925-1E7E4F8836DF}" destId="{71790A56-4C10-4CDE-BD26-06A9A74A4208}" srcOrd="1" destOrd="0" presId="urn:microsoft.com/office/officeart/2016/7/layout/VerticalSolidActionList"/>
    <dgm:cxn modelId="{7C190E15-3000-4749-99CC-2AE0CFA44C47}" type="presParOf" srcId="{A46160A4-25A0-44D0-9336-13263ED94E62}" destId="{0D832211-D390-432E-9CC3-39626E3F837A}" srcOrd="9" destOrd="0" presId="urn:microsoft.com/office/officeart/2016/7/layout/VerticalSolidActionList"/>
    <dgm:cxn modelId="{831DEB7B-0E8B-4459-B3EC-EAA620A2C994}" type="presParOf" srcId="{A46160A4-25A0-44D0-9336-13263ED94E62}" destId="{9188960D-0431-4698-AA2C-F97882DB5F2A}" srcOrd="10" destOrd="0" presId="urn:microsoft.com/office/officeart/2016/7/layout/VerticalSolidActionList"/>
    <dgm:cxn modelId="{D1EEEED6-4763-4B22-93F1-0592E9A12DC9}" type="presParOf" srcId="{9188960D-0431-4698-AA2C-F97882DB5F2A}" destId="{05050F26-64B9-4D00-B623-83D9CAC64C58}" srcOrd="0" destOrd="0" presId="urn:microsoft.com/office/officeart/2016/7/layout/VerticalSolidActionList"/>
    <dgm:cxn modelId="{5BE229FF-E60B-4B0C-AE65-65E9573DFD8E}" type="presParOf" srcId="{9188960D-0431-4698-AA2C-F97882DB5F2A}" destId="{6AF8D190-60EB-449D-9D7A-E741EF5B61A3}" srcOrd="1" destOrd="0" presId="urn:microsoft.com/office/officeart/2016/7/layout/VerticalSolidActionList"/>
    <dgm:cxn modelId="{40ED559D-D895-4D29-B871-490C3CB984C4}" type="presParOf" srcId="{A46160A4-25A0-44D0-9336-13263ED94E62}" destId="{C26DD114-6E96-4135-8AD6-853EF64FA6D4}" srcOrd="11" destOrd="0" presId="urn:microsoft.com/office/officeart/2016/7/layout/VerticalSolidActionList"/>
    <dgm:cxn modelId="{083D0E41-AF7F-4FAF-8130-C9AAB196F0D8}" type="presParOf" srcId="{A46160A4-25A0-44D0-9336-13263ED94E62}" destId="{7258E345-7539-44E4-90E3-560EA7A702BA}" srcOrd="12" destOrd="0" presId="urn:microsoft.com/office/officeart/2016/7/layout/VerticalSolidActionList"/>
    <dgm:cxn modelId="{E6B94C71-0F60-4B06-BCC1-80EBA1453917}" type="presParOf" srcId="{7258E345-7539-44E4-90E3-560EA7A702BA}" destId="{1F48244D-63E2-454F-81B5-A6793DA7428E}" srcOrd="0" destOrd="0" presId="urn:microsoft.com/office/officeart/2016/7/layout/VerticalSolidActionList"/>
    <dgm:cxn modelId="{54B67D39-6546-4E73-9865-C372E61036C0}" type="presParOf" srcId="{7258E345-7539-44E4-90E3-560EA7A702BA}" destId="{64C06B98-1CFF-4A39-96B1-81E5A68EF6D1}"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1DD5DF-0CF9-48B9-9F60-0B638120AF2E}"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028B1691-012E-423A-B708-CF1C8C0694C6}">
      <dgm:prSet/>
      <dgm:spPr/>
      <dgm:t>
        <a:bodyPr/>
        <a:lstStyle/>
        <a:p>
          <a:r>
            <a:rPr lang="en-US" b="1" dirty="0"/>
            <a:t>Mandatory Supervision</a:t>
          </a:r>
          <a:endParaRPr lang="en-US" dirty="0"/>
        </a:p>
      </dgm:t>
    </dgm:pt>
    <dgm:pt modelId="{06740772-C5CE-4F63-90FD-4836B6EAD8CD}" type="parTrans" cxnId="{CD885561-A1C3-4DC2-8CE6-F9B6C3935915}">
      <dgm:prSet/>
      <dgm:spPr/>
      <dgm:t>
        <a:bodyPr/>
        <a:lstStyle/>
        <a:p>
          <a:endParaRPr lang="en-US"/>
        </a:p>
      </dgm:t>
    </dgm:pt>
    <dgm:pt modelId="{8E1E164F-A7A4-4D0A-80D4-DABA3AF13A99}" type="sibTrans" cxnId="{CD885561-A1C3-4DC2-8CE6-F9B6C3935915}">
      <dgm:prSet/>
      <dgm:spPr/>
      <dgm:t>
        <a:bodyPr/>
        <a:lstStyle/>
        <a:p>
          <a:endParaRPr lang="en-US"/>
        </a:p>
      </dgm:t>
    </dgm:pt>
    <dgm:pt modelId="{23013D3B-1634-4487-B70E-1EAF913C811D}">
      <dgm:prSet/>
      <dgm:spPr/>
      <dgm:t>
        <a:bodyPr/>
        <a:lstStyle/>
        <a:p>
          <a:r>
            <a:rPr lang="en-US" dirty="0"/>
            <a:t>Local prison sentences in the county jail or “split” sentence</a:t>
          </a:r>
        </a:p>
      </dgm:t>
    </dgm:pt>
    <dgm:pt modelId="{B1496396-40B5-4AF9-A6EA-01A30E9481E3}" type="parTrans" cxnId="{3BA2EE6C-DBB6-4B84-B45B-3A976F2F3F8B}">
      <dgm:prSet/>
      <dgm:spPr/>
      <dgm:t>
        <a:bodyPr/>
        <a:lstStyle/>
        <a:p>
          <a:endParaRPr lang="en-US"/>
        </a:p>
      </dgm:t>
    </dgm:pt>
    <dgm:pt modelId="{9313D18C-2DA5-4B2E-81D3-44BEFBEEFC2C}" type="sibTrans" cxnId="{3BA2EE6C-DBB6-4B84-B45B-3A976F2F3F8B}">
      <dgm:prSet/>
      <dgm:spPr/>
      <dgm:t>
        <a:bodyPr/>
        <a:lstStyle/>
        <a:p>
          <a:endParaRPr lang="en-US"/>
        </a:p>
      </dgm:t>
    </dgm:pt>
    <dgm:pt modelId="{3587E069-8AF3-4F52-972E-6E6926D3150A}">
      <dgm:prSet/>
      <dgm:spPr/>
      <dgm:t>
        <a:bodyPr/>
        <a:lstStyle/>
        <a:p>
          <a:r>
            <a:rPr lang="en-US" dirty="0"/>
            <a:t>3 “</a:t>
          </a:r>
          <a:r>
            <a:rPr lang="en-US" dirty="0" err="1"/>
            <a:t>nons</a:t>
          </a:r>
          <a:r>
            <a:rPr lang="en-US" dirty="0"/>
            <a:t>” non-violent, non-serious, non-high risk sex offense</a:t>
          </a:r>
        </a:p>
      </dgm:t>
    </dgm:pt>
    <dgm:pt modelId="{01E643AB-5182-4A57-A417-745F830D33B6}" type="parTrans" cxnId="{2B2264E7-DDA6-44E5-8497-3F86284B4E06}">
      <dgm:prSet/>
      <dgm:spPr/>
      <dgm:t>
        <a:bodyPr/>
        <a:lstStyle/>
        <a:p>
          <a:endParaRPr lang="en-US"/>
        </a:p>
      </dgm:t>
    </dgm:pt>
    <dgm:pt modelId="{27E7E8A7-4DF8-476B-A1C9-D76C596C20DB}" type="sibTrans" cxnId="{2B2264E7-DDA6-44E5-8497-3F86284B4E06}">
      <dgm:prSet/>
      <dgm:spPr/>
      <dgm:t>
        <a:bodyPr/>
        <a:lstStyle/>
        <a:p>
          <a:endParaRPr lang="en-US"/>
        </a:p>
      </dgm:t>
    </dgm:pt>
    <dgm:pt modelId="{6134EDCC-2E26-48EE-8F68-316B69EEBD09}">
      <dgm:prSet/>
      <dgm:spPr/>
      <dgm:t>
        <a:bodyPr/>
        <a:lstStyle/>
        <a:p>
          <a:endParaRPr lang="en-US" dirty="0"/>
        </a:p>
      </dgm:t>
    </dgm:pt>
    <dgm:pt modelId="{D2389CF0-90F2-44EA-8927-007B10CF8FEB}" type="parTrans" cxnId="{BAD1E032-D1C0-4984-A95C-8E5ABB4AE92F}">
      <dgm:prSet/>
      <dgm:spPr/>
      <dgm:t>
        <a:bodyPr/>
        <a:lstStyle/>
        <a:p>
          <a:endParaRPr lang="en-US"/>
        </a:p>
      </dgm:t>
    </dgm:pt>
    <dgm:pt modelId="{616D9523-F55E-4745-9768-5AF28B1CD83D}" type="sibTrans" cxnId="{BAD1E032-D1C0-4984-A95C-8E5ABB4AE92F}">
      <dgm:prSet/>
      <dgm:spPr/>
      <dgm:t>
        <a:bodyPr/>
        <a:lstStyle/>
        <a:p>
          <a:endParaRPr lang="en-US"/>
        </a:p>
      </dgm:t>
    </dgm:pt>
    <dgm:pt modelId="{527D8D14-C0C8-4FC0-8108-693B54CC805B}">
      <dgm:prSet/>
      <dgm:spPr/>
      <dgm:t>
        <a:bodyPr/>
        <a:lstStyle/>
        <a:p>
          <a:r>
            <a:rPr lang="en-US" b="1"/>
            <a:t>Post Release Community Supervision (PRCS)</a:t>
          </a:r>
          <a:endParaRPr lang="en-US"/>
        </a:p>
      </dgm:t>
    </dgm:pt>
    <dgm:pt modelId="{827EAA53-7D54-4252-85EF-40751ADC1C55}" type="parTrans" cxnId="{3594B4F7-DAFA-49D1-8AE9-A4FF1D8B19CF}">
      <dgm:prSet/>
      <dgm:spPr/>
      <dgm:t>
        <a:bodyPr/>
        <a:lstStyle/>
        <a:p>
          <a:endParaRPr lang="en-US"/>
        </a:p>
      </dgm:t>
    </dgm:pt>
    <dgm:pt modelId="{3B80CB62-DCE1-4B3D-8FD6-5B797777055F}" type="sibTrans" cxnId="{3594B4F7-DAFA-49D1-8AE9-A4FF1D8B19CF}">
      <dgm:prSet/>
      <dgm:spPr/>
      <dgm:t>
        <a:bodyPr/>
        <a:lstStyle/>
        <a:p>
          <a:endParaRPr lang="en-US"/>
        </a:p>
      </dgm:t>
    </dgm:pt>
    <dgm:pt modelId="{06F35584-3F92-412A-B4C8-9B8B27F03308}">
      <dgm:prSet/>
      <dgm:spPr/>
      <dgm:t>
        <a:bodyPr/>
        <a:lstStyle/>
        <a:p>
          <a:r>
            <a:rPr lang="en-US"/>
            <a:t>3 “nons”</a:t>
          </a:r>
        </a:p>
      </dgm:t>
    </dgm:pt>
    <dgm:pt modelId="{D2EE0727-05E9-4C18-8604-D306E8D5138A}" type="parTrans" cxnId="{A5187A4B-6AF2-4C83-AA0A-0386138F2514}">
      <dgm:prSet/>
      <dgm:spPr/>
      <dgm:t>
        <a:bodyPr/>
        <a:lstStyle/>
        <a:p>
          <a:endParaRPr lang="en-US"/>
        </a:p>
      </dgm:t>
    </dgm:pt>
    <dgm:pt modelId="{D5089DFB-3663-43A5-BFE6-CE93C59EBCAF}" type="sibTrans" cxnId="{A5187A4B-6AF2-4C83-AA0A-0386138F2514}">
      <dgm:prSet/>
      <dgm:spPr/>
      <dgm:t>
        <a:bodyPr/>
        <a:lstStyle/>
        <a:p>
          <a:endParaRPr lang="en-US"/>
        </a:p>
      </dgm:t>
    </dgm:pt>
    <dgm:pt modelId="{EC5A775D-9220-452F-9799-A243D9DB0083}">
      <dgm:prSet/>
      <dgm:spPr/>
      <dgm:t>
        <a:bodyPr/>
        <a:lstStyle/>
        <a:p>
          <a:r>
            <a:rPr lang="en-US"/>
            <a:t>Previously supervised by state parole, now under probation supervision</a:t>
          </a:r>
        </a:p>
      </dgm:t>
    </dgm:pt>
    <dgm:pt modelId="{3EB0DBF1-D96D-463F-B36B-4498DB2161C3}" type="parTrans" cxnId="{7883DB2D-1828-4AE0-8E48-98674459BB8B}">
      <dgm:prSet/>
      <dgm:spPr/>
      <dgm:t>
        <a:bodyPr/>
        <a:lstStyle/>
        <a:p>
          <a:endParaRPr lang="en-US"/>
        </a:p>
      </dgm:t>
    </dgm:pt>
    <dgm:pt modelId="{578BE25E-B227-4B81-B356-4DA0B122490A}" type="sibTrans" cxnId="{7883DB2D-1828-4AE0-8E48-98674459BB8B}">
      <dgm:prSet/>
      <dgm:spPr/>
      <dgm:t>
        <a:bodyPr/>
        <a:lstStyle/>
        <a:p>
          <a:endParaRPr lang="en-US"/>
        </a:p>
      </dgm:t>
    </dgm:pt>
    <dgm:pt modelId="{440C4034-DF7E-4272-AAED-AB479EB00FED}">
      <dgm:prSet/>
      <dgm:spPr/>
      <dgm:t>
        <a:bodyPr/>
        <a:lstStyle/>
        <a:p>
          <a:r>
            <a:rPr lang="en-US" dirty="0"/>
            <a:t>Upon release from prison, PRCS clients are transported to CTC for assessment and linkage</a:t>
          </a:r>
        </a:p>
      </dgm:t>
    </dgm:pt>
    <dgm:pt modelId="{6C1ACED6-A963-4518-9332-44DFA24003BC}" type="parTrans" cxnId="{E3C5225B-E984-4BC3-967E-2E4EB8D63728}">
      <dgm:prSet/>
      <dgm:spPr/>
      <dgm:t>
        <a:bodyPr/>
        <a:lstStyle/>
        <a:p>
          <a:endParaRPr lang="en-US"/>
        </a:p>
      </dgm:t>
    </dgm:pt>
    <dgm:pt modelId="{7D4D6332-CE29-460E-AD51-EAADA40674BC}" type="sibTrans" cxnId="{E3C5225B-E984-4BC3-967E-2E4EB8D63728}">
      <dgm:prSet/>
      <dgm:spPr/>
      <dgm:t>
        <a:bodyPr/>
        <a:lstStyle/>
        <a:p>
          <a:endParaRPr lang="en-US"/>
        </a:p>
      </dgm:t>
    </dgm:pt>
    <dgm:pt modelId="{46459F36-5217-4BDF-9EFB-CF2376F55576}" type="pres">
      <dgm:prSet presAssocID="{151DD5DF-0CF9-48B9-9F60-0B638120AF2E}" presName="vert0" presStyleCnt="0">
        <dgm:presLayoutVars>
          <dgm:dir/>
          <dgm:animOne val="branch"/>
          <dgm:animLvl val="lvl"/>
        </dgm:presLayoutVars>
      </dgm:prSet>
      <dgm:spPr/>
    </dgm:pt>
    <dgm:pt modelId="{8FDCE699-0B89-4A65-8110-6AF56A581CD1}" type="pres">
      <dgm:prSet presAssocID="{028B1691-012E-423A-B708-CF1C8C0694C6}" presName="thickLine" presStyleLbl="alignNode1" presStyleIdx="0" presStyleCnt="8"/>
      <dgm:spPr/>
    </dgm:pt>
    <dgm:pt modelId="{55C53FC5-DA95-4D6B-AD4B-F857FEEB3357}" type="pres">
      <dgm:prSet presAssocID="{028B1691-012E-423A-B708-CF1C8C0694C6}" presName="horz1" presStyleCnt="0"/>
      <dgm:spPr/>
    </dgm:pt>
    <dgm:pt modelId="{8A5CC7ED-B06C-4A5E-B640-B5C2590CE685}" type="pres">
      <dgm:prSet presAssocID="{028B1691-012E-423A-B708-CF1C8C0694C6}" presName="tx1" presStyleLbl="revTx" presStyleIdx="0" presStyleCnt="8"/>
      <dgm:spPr/>
    </dgm:pt>
    <dgm:pt modelId="{CAA49F2C-292C-4080-A247-102DF580A5D8}" type="pres">
      <dgm:prSet presAssocID="{028B1691-012E-423A-B708-CF1C8C0694C6}" presName="vert1" presStyleCnt="0"/>
      <dgm:spPr/>
    </dgm:pt>
    <dgm:pt modelId="{C8A4145E-D6FB-474F-BBF5-ECC89240CC05}" type="pres">
      <dgm:prSet presAssocID="{23013D3B-1634-4487-B70E-1EAF913C811D}" presName="thickLine" presStyleLbl="alignNode1" presStyleIdx="1" presStyleCnt="8"/>
      <dgm:spPr/>
    </dgm:pt>
    <dgm:pt modelId="{8DF636A2-93F5-439E-9430-18C774B977A9}" type="pres">
      <dgm:prSet presAssocID="{23013D3B-1634-4487-B70E-1EAF913C811D}" presName="horz1" presStyleCnt="0"/>
      <dgm:spPr/>
    </dgm:pt>
    <dgm:pt modelId="{75491691-84E6-497D-BB1B-B69DF573FB81}" type="pres">
      <dgm:prSet presAssocID="{23013D3B-1634-4487-B70E-1EAF913C811D}" presName="tx1" presStyleLbl="revTx" presStyleIdx="1" presStyleCnt="8"/>
      <dgm:spPr/>
    </dgm:pt>
    <dgm:pt modelId="{9576A647-532F-495D-BF11-9CDA6C6C9800}" type="pres">
      <dgm:prSet presAssocID="{23013D3B-1634-4487-B70E-1EAF913C811D}" presName="vert1" presStyleCnt="0"/>
      <dgm:spPr/>
    </dgm:pt>
    <dgm:pt modelId="{D69BCA60-2A38-4E87-9EB2-5B6300B33756}" type="pres">
      <dgm:prSet presAssocID="{3587E069-8AF3-4F52-972E-6E6926D3150A}" presName="thickLine" presStyleLbl="alignNode1" presStyleIdx="2" presStyleCnt="8"/>
      <dgm:spPr/>
    </dgm:pt>
    <dgm:pt modelId="{2C1115FF-0095-445D-BB11-5CAB0D505F37}" type="pres">
      <dgm:prSet presAssocID="{3587E069-8AF3-4F52-972E-6E6926D3150A}" presName="horz1" presStyleCnt="0"/>
      <dgm:spPr/>
    </dgm:pt>
    <dgm:pt modelId="{A259EA9C-79E2-4458-AE46-71EB8F354BC0}" type="pres">
      <dgm:prSet presAssocID="{3587E069-8AF3-4F52-972E-6E6926D3150A}" presName="tx1" presStyleLbl="revTx" presStyleIdx="2" presStyleCnt="8"/>
      <dgm:spPr/>
    </dgm:pt>
    <dgm:pt modelId="{9B2AA437-C827-4F2A-8714-78E07DE02496}" type="pres">
      <dgm:prSet presAssocID="{3587E069-8AF3-4F52-972E-6E6926D3150A}" presName="vert1" presStyleCnt="0"/>
      <dgm:spPr/>
    </dgm:pt>
    <dgm:pt modelId="{42BEE46C-9551-49CE-9C3D-21C5B65EB861}" type="pres">
      <dgm:prSet presAssocID="{6134EDCC-2E26-48EE-8F68-316B69EEBD09}" presName="thickLine" presStyleLbl="alignNode1" presStyleIdx="3" presStyleCnt="8"/>
      <dgm:spPr/>
    </dgm:pt>
    <dgm:pt modelId="{A9A29D65-A7E3-4068-A404-DC7D16590DB2}" type="pres">
      <dgm:prSet presAssocID="{6134EDCC-2E26-48EE-8F68-316B69EEBD09}" presName="horz1" presStyleCnt="0"/>
      <dgm:spPr/>
    </dgm:pt>
    <dgm:pt modelId="{9742C323-B1B3-4E60-A084-7BC700C887F6}" type="pres">
      <dgm:prSet presAssocID="{6134EDCC-2E26-48EE-8F68-316B69EEBD09}" presName="tx1" presStyleLbl="revTx" presStyleIdx="3" presStyleCnt="8"/>
      <dgm:spPr/>
    </dgm:pt>
    <dgm:pt modelId="{96D8F5D2-D25A-4374-9D93-D355A0272ECC}" type="pres">
      <dgm:prSet presAssocID="{6134EDCC-2E26-48EE-8F68-316B69EEBD09}" presName="vert1" presStyleCnt="0"/>
      <dgm:spPr/>
    </dgm:pt>
    <dgm:pt modelId="{A671DBE9-1C0F-4F45-8AB5-B237F614F0AF}" type="pres">
      <dgm:prSet presAssocID="{527D8D14-C0C8-4FC0-8108-693B54CC805B}" presName="thickLine" presStyleLbl="alignNode1" presStyleIdx="4" presStyleCnt="8"/>
      <dgm:spPr/>
    </dgm:pt>
    <dgm:pt modelId="{568CEF71-D3B7-4883-8AC8-522A0DFDDCE3}" type="pres">
      <dgm:prSet presAssocID="{527D8D14-C0C8-4FC0-8108-693B54CC805B}" presName="horz1" presStyleCnt="0"/>
      <dgm:spPr/>
    </dgm:pt>
    <dgm:pt modelId="{6F68EFF1-FBD0-4C45-9217-F8FB71A5D9E4}" type="pres">
      <dgm:prSet presAssocID="{527D8D14-C0C8-4FC0-8108-693B54CC805B}" presName="tx1" presStyleLbl="revTx" presStyleIdx="4" presStyleCnt="8"/>
      <dgm:spPr/>
    </dgm:pt>
    <dgm:pt modelId="{E6253EDC-7417-4F83-8D3F-6B767D11436B}" type="pres">
      <dgm:prSet presAssocID="{527D8D14-C0C8-4FC0-8108-693B54CC805B}" presName="vert1" presStyleCnt="0"/>
      <dgm:spPr/>
    </dgm:pt>
    <dgm:pt modelId="{224A6ECC-CB24-4B02-927A-FD9C57CB1AC0}" type="pres">
      <dgm:prSet presAssocID="{06F35584-3F92-412A-B4C8-9B8B27F03308}" presName="thickLine" presStyleLbl="alignNode1" presStyleIdx="5" presStyleCnt="8"/>
      <dgm:spPr/>
    </dgm:pt>
    <dgm:pt modelId="{9421F7CF-2463-40E4-B9CE-B66E90A70CA1}" type="pres">
      <dgm:prSet presAssocID="{06F35584-3F92-412A-B4C8-9B8B27F03308}" presName="horz1" presStyleCnt="0"/>
      <dgm:spPr/>
    </dgm:pt>
    <dgm:pt modelId="{061A1C61-4F71-4D32-8E1E-445165A60E7B}" type="pres">
      <dgm:prSet presAssocID="{06F35584-3F92-412A-B4C8-9B8B27F03308}" presName="tx1" presStyleLbl="revTx" presStyleIdx="5" presStyleCnt="8"/>
      <dgm:spPr/>
    </dgm:pt>
    <dgm:pt modelId="{C745A49D-1321-4654-957E-14761A2158EF}" type="pres">
      <dgm:prSet presAssocID="{06F35584-3F92-412A-B4C8-9B8B27F03308}" presName="vert1" presStyleCnt="0"/>
      <dgm:spPr/>
    </dgm:pt>
    <dgm:pt modelId="{CB501F80-460F-4BD1-B764-13F5E2DA0973}" type="pres">
      <dgm:prSet presAssocID="{EC5A775D-9220-452F-9799-A243D9DB0083}" presName="thickLine" presStyleLbl="alignNode1" presStyleIdx="6" presStyleCnt="8"/>
      <dgm:spPr/>
    </dgm:pt>
    <dgm:pt modelId="{1211AF85-34FE-4317-B1B1-D25E89B5384F}" type="pres">
      <dgm:prSet presAssocID="{EC5A775D-9220-452F-9799-A243D9DB0083}" presName="horz1" presStyleCnt="0"/>
      <dgm:spPr/>
    </dgm:pt>
    <dgm:pt modelId="{8C38DC0E-585E-4E99-989F-DB6324E66411}" type="pres">
      <dgm:prSet presAssocID="{EC5A775D-9220-452F-9799-A243D9DB0083}" presName="tx1" presStyleLbl="revTx" presStyleIdx="6" presStyleCnt="8"/>
      <dgm:spPr/>
    </dgm:pt>
    <dgm:pt modelId="{EE333B38-79D3-473C-8595-D86B6ED8F790}" type="pres">
      <dgm:prSet presAssocID="{EC5A775D-9220-452F-9799-A243D9DB0083}" presName="vert1" presStyleCnt="0"/>
      <dgm:spPr/>
    </dgm:pt>
    <dgm:pt modelId="{5AC3209B-CFD4-41DB-8D12-AB9A0CA26D8B}" type="pres">
      <dgm:prSet presAssocID="{440C4034-DF7E-4272-AAED-AB479EB00FED}" presName="thickLine" presStyleLbl="alignNode1" presStyleIdx="7" presStyleCnt="8"/>
      <dgm:spPr/>
    </dgm:pt>
    <dgm:pt modelId="{A3B1D7D5-1AD6-4BF4-A03B-257834C0883C}" type="pres">
      <dgm:prSet presAssocID="{440C4034-DF7E-4272-AAED-AB479EB00FED}" presName="horz1" presStyleCnt="0"/>
      <dgm:spPr/>
    </dgm:pt>
    <dgm:pt modelId="{7832D9E9-3E71-455B-8813-B696EAC83B71}" type="pres">
      <dgm:prSet presAssocID="{440C4034-DF7E-4272-AAED-AB479EB00FED}" presName="tx1" presStyleLbl="revTx" presStyleIdx="7" presStyleCnt="8"/>
      <dgm:spPr/>
    </dgm:pt>
    <dgm:pt modelId="{B59B7763-F2A9-47C9-89D3-A6810292D8E0}" type="pres">
      <dgm:prSet presAssocID="{440C4034-DF7E-4272-AAED-AB479EB00FED}" presName="vert1" presStyleCnt="0"/>
      <dgm:spPr/>
    </dgm:pt>
  </dgm:ptLst>
  <dgm:cxnLst>
    <dgm:cxn modelId="{A0C54702-1B48-497F-BF6A-82BBAF684DD6}" type="presOf" srcId="{EC5A775D-9220-452F-9799-A243D9DB0083}" destId="{8C38DC0E-585E-4E99-989F-DB6324E66411}" srcOrd="0" destOrd="0" presId="urn:microsoft.com/office/officeart/2008/layout/LinedList"/>
    <dgm:cxn modelId="{A5AA900B-A67C-4C4E-B0F2-64DB91A24AFA}" type="presOf" srcId="{06F35584-3F92-412A-B4C8-9B8B27F03308}" destId="{061A1C61-4F71-4D32-8E1E-445165A60E7B}" srcOrd="0" destOrd="0" presId="urn:microsoft.com/office/officeart/2008/layout/LinedList"/>
    <dgm:cxn modelId="{AEF04B25-BCA2-4B6E-8755-F0D61B0613B1}" type="presOf" srcId="{527D8D14-C0C8-4FC0-8108-693B54CC805B}" destId="{6F68EFF1-FBD0-4C45-9217-F8FB71A5D9E4}" srcOrd="0" destOrd="0" presId="urn:microsoft.com/office/officeart/2008/layout/LinedList"/>
    <dgm:cxn modelId="{7883DB2D-1828-4AE0-8E48-98674459BB8B}" srcId="{151DD5DF-0CF9-48B9-9F60-0B638120AF2E}" destId="{EC5A775D-9220-452F-9799-A243D9DB0083}" srcOrd="6" destOrd="0" parTransId="{3EB0DBF1-D96D-463F-B36B-4498DB2161C3}" sibTransId="{578BE25E-B227-4B81-B356-4DA0B122490A}"/>
    <dgm:cxn modelId="{BAD1E032-D1C0-4984-A95C-8E5ABB4AE92F}" srcId="{151DD5DF-0CF9-48B9-9F60-0B638120AF2E}" destId="{6134EDCC-2E26-48EE-8F68-316B69EEBD09}" srcOrd="3" destOrd="0" parTransId="{D2389CF0-90F2-44EA-8927-007B10CF8FEB}" sibTransId="{616D9523-F55E-4745-9768-5AF28B1CD83D}"/>
    <dgm:cxn modelId="{E3C5225B-E984-4BC3-967E-2E4EB8D63728}" srcId="{151DD5DF-0CF9-48B9-9F60-0B638120AF2E}" destId="{440C4034-DF7E-4272-AAED-AB479EB00FED}" srcOrd="7" destOrd="0" parTransId="{6C1ACED6-A963-4518-9332-44DFA24003BC}" sibTransId="{7D4D6332-CE29-460E-AD51-EAADA40674BC}"/>
    <dgm:cxn modelId="{CD885561-A1C3-4DC2-8CE6-F9B6C3935915}" srcId="{151DD5DF-0CF9-48B9-9F60-0B638120AF2E}" destId="{028B1691-012E-423A-B708-CF1C8C0694C6}" srcOrd="0" destOrd="0" parTransId="{06740772-C5CE-4F63-90FD-4836B6EAD8CD}" sibTransId="{8E1E164F-A7A4-4D0A-80D4-DABA3AF13A99}"/>
    <dgm:cxn modelId="{A5187A4B-6AF2-4C83-AA0A-0386138F2514}" srcId="{151DD5DF-0CF9-48B9-9F60-0B638120AF2E}" destId="{06F35584-3F92-412A-B4C8-9B8B27F03308}" srcOrd="5" destOrd="0" parTransId="{D2EE0727-05E9-4C18-8604-D306E8D5138A}" sibTransId="{D5089DFB-3663-43A5-BFE6-CE93C59EBCAF}"/>
    <dgm:cxn modelId="{3BA2EE6C-DBB6-4B84-B45B-3A976F2F3F8B}" srcId="{151DD5DF-0CF9-48B9-9F60-0B638120AF2E}" destId="{23013D3B-1634-4487-B70E-1EAF913C811D}" srcOrd="1" destOrd="0" parTransId="{B1496396-40B5-4AF9-A6EA-01A30E9481E3}" sibTransId="{9313D18C-2DA5-4B2E-81D3-44BEFBEEFC2C}"/>
    <dgm:cxn modelId="{D4B5E853-746E-4325-838E-221E47095397}" type="presOf" srcId="{6134EDCC-2E26-48EE-8F68-316B69EEBD09}" destId="{9742C323-B1B3-4E60-A084-7BC700C887F6}" srcOrd="0" destOrd="0" presId="urn:microsoft.com/office/officeart/2008/layout/LinedList"/>
    <dgm:cxn modelId="{EABAF955-7079-4DD7-85D4-113C4BF05BF9}" type="presOf" srcId="{440C4034-DF7E-4272-AAED-AB479EB00FED}" destId="{7832D9E9-3E71-455B-8813-B696EAC83B71}" srcOrd="0" destOrd="0" presId="urn:microsoft.com/office/officeart/2008/layout/LinedList"/>
    <dgm:cxn modelId="{71180386-AE27-48F6-8462-134A4E1FDF7D}" type="presOf" srcId="{23013D3B-1634-4487-B70E-1EAF913C811D}" destId="{75491691-84E6-497D-BB1B-B69DF573FB81}" srcOrd="0" destOrd="0" presId="urn:microsoft.com/office/officeart/2008/layout/LinedList"/>
    <dgm:cxn modelId="{C604BA93-ADF1-4651-847C-8C6AC6D26ED6}" type="presOf" srcId="{151DD5DF-0CF9-48B9-9F60-0B638120AF2E}" destId="{46459F36-5217-4BDF-9EFB-CF2376F55576}" srcOrd="0" destOrd="0" presId="urn:microsoft.com/office/officeart/2008/layout/LinedList"/>
    <dgm:cxn modelId="{2CA636E6-44E4-4646-9043-FDCB114E45CB}" type="presOf" srcId="{028B1691-012E-423A-B708-CF1C8C0694C6}" destId="{8A5CC7ED-B06C-4A5E-B640-B5C2590CE685}" srcOrd="0" destOrd="0" presId="urn:microsoft.com/office/officeart/2008/layout/LinedList"/>
    <dgm:cxn modelId="{2B2264E7-DDA6-44E5-8497-3F86284B4E06}" srcId="{151DD5DF-0CF9-48B9-9F60-0B638120AF2E}" destId="{3587E069-8AF3-4F52-972E-6E6926D3150A}" srcOrd="2" destOrd="0" parTransId="{01E643AB-5182-4A57-A417-745F830D33B6}" sibTransId="{27E7E8A7-4DF8-476B-A1C9-D76C596C20DB}"/>
    <dgm:cxn modelId="{3594B4F7-DAFA-49D1-8AE9-A4FF1D8B19CF}" srcId="{151DD5DF-0CF9-48B9-9F60-0B638120AF2E}" destId="{527D8D14-C0C8-4FC0-8108-693B54CC805B}" srcOrd="4" destOrd="0" parTransId="{827EAA53-7D54-4252-85EF-40751ADC1C55}" sibTransId="{3B80CB62-DCE1-4B3D-8FD6-5B797777055F}"/>
    <dgm:cxn modelId="{9715D2F9-7F91-4904-A406-050E1513C685}" type="presOf" srcId="{3587E069-8AF3-4F52-972E-6E6926D3150A}" destId="{A259EA9C-79E2-4458-AE46-71EB8F354BC0}" srcOrd="0" destOrd="0" presId="urn:microsoft.com/office/officeart/2008/layout/LinedList"/>
    <dgm:cxn modelId="{81435CC5-1368-4C96-AF48-9D76B7ACD11D}" type="presParOf" srcId="{46459F36-5217-4BDF-9EFB-CF2376F55576}" destId="{8FDCE699-0B89-4A65-8110-6AF56A581CD1}" srcOrd="0" destOrd="0" presId="urn:microsoft.com/office/officeart/2008/layout/LinedList"/>
    <dgm:cxn modelId="{7A690DEE-B5B7-4B38-8395-361A82ACD858}" type="presParOf" srcId="{46459F36-5217-4BDF-9EFB-CF2376F55576}" destId="{55C53FC5-DA95-4D6B-AD4B-F857FEEB3357}" srcOrd="1" destOrd="0" presId="urn:microsoft.com/office/officeart/2008/layout/LinedList"/>
    <dgm:cxn modelId="{7BC6C47E-A8B5-4056-89D4-1A6A21ED91E4}" type="presParOf" srcId="{55C53FC5-DA95-4D6B-AD4B-F857FEEB3357}" destId="{8A5CC7ED-B06C-4A5E-B640-B5C2590CE685}" srcOrd="0" destOrd="0" presId="urn:microsoft.com/office/officeart/2008/layout/LinedList"/>
    <dgm:cxn modelId="{FB5F578F-BC2B-472F-B71C-C4E2F03BE62A}" type="presParOf" srcId="{55C53FC5-DA95-4D6B-AD4B-F857FEEB3357}" destId="{CAA49F2C-292C-4080-A247-102DF580A5D8}" srcOrd="1" destOrd="0" presId="urn:microsoft.com/office/officeart/2008/layout/LinedList"/>
    <dgm:cxn modelId="{EAF1D950-8254-40FA-A398-3E399D50AB20}" type="presParOf" srcId="{46459F36-5217-4BDF-9EFB-CF2376F55576}" destId="{C8A4145E-D6FB-474F-BBF5-ECC89240CC05}" srcOrd="2" destOrd="0" presId="urn:microsoft.com/office/officeart/2008/layout/LinedList"/>
    <dgm:cxn modelId="{8F4B5F3B-EAB3-44F7-B865-FBE0EB088816}" type="presParOf" srcId="{46459F36-5217-4BDF-9EFB-CF2376F55576}" destId="{8DF636A2-93F5-439E-9430-18C774B977A9}" srcOrd="3" destOrd="0" presId="urn:microsoft.com/office/officeart/2008/layout/LinedList"/>
    <dgm:cxn modelId="{E9A4DA15-5841-46FB-86A0-2459A68E0C43}" type="presParOf" srcId="{8DF636A2-93F5-439E-9430-18C774B977A9}" destId="{75491691-84E6-497D-BB1B-B69DF573FB81}" srcOrd="0" destOrd="0" presId="urn:microsoft.com/office/officeart/2008/layout/LinedList"/>
    <dgm:cxn modelId="{FBC68D7B-2028-4B7B-B912-DE14FFEFA695}" type="presParOf" srcId="{8DF636A2-93F5-439E-9430-18C774B977A9}" destId="{9576A647-532F-495D-BF11-9CDA6C6C9800}" srcOrd="1" destOrd="0" presId="urn:microsoft.com/office/officeart/2008/layout/LinedList"/>
    <dgm:cxn modelId="{F99694E7-7ED3-4B70-A9DA-5A40D2E99304}" type="presParOf" srcId="{46459F36-5217-4BDF-9EFB-CF2376F55576}" destId="{D69BCA60-2A38-4E87-9EB2-5B6300B33756}" srcOrd="4" destOrd="0" presId="urn:microsoft.com/office/officeart/2008/layout/LinedList"/>
    <dgm:cxn modelId="{B7382C18-B740-432D-9C2B-8C74463D53FA}" type="presParOf" srcId="{46459F36-5217-4BDF-9EFB-CF2376F55576}" destId="{2C1115FF-0095-445D-BB11-5CAB0D505F37}" srcOrd="5" destOrd="0" presId="urn:microsoft.com/office/officeart/2008/layout/LinedList"/>
    <dgm:cxn modelId="{08D4B7FD-E024-4E9A-87B1-D117F6003143}" type="presParOf" srcId="{2C1115FF-0095-445D-BB11-5CAB0D505F37}" destId="{A259EA9C-79E2-4458-AE46-71EB8F354BC0}" srcOrd="0" destOrd="0" presId="urn:microsoft.com/office/officeart/2008/layout/LinedList"/>
    <dgm:cxn modelId="{5B9B3C11-729A-4094-B722-004025112B28}" type="presParOf" srcId="{2C1115FF-0095-445D-BB11-5CAB0D505F37}" destId="{9B2AA437-C827-4F2A-8714-78E07DE02496}" srcOrd="1" destOrd="0" presId="urn:microsoft.com/office/officeart/2008/layout/LinedList"/>
    <dgm:cxn modelId="{5A963FA2-853B-4FA9-9209-F8B76C27A71E}" type="presParOf" srcId="{46459F36-5217-4BDF-9EFB-CF2376F55576}" destId="{42BEE46C-9551-49CE-9C3D-21C5B65EB861}" srcOrd="6" destOrd="0" presId="urn:microsoft.com/office/officeart/2008/layout/LinedList"/>
    <dgm:cxn modelId="{769C418A-2086-4D7C-9344-339AA6A19225}" type="presParOf" srcId="{46459F36-5217-4BDF-9EFB-CF2376F55576}" destId="{A9A29D65-A7E3-4068-A404-DC7D16590DB2}" srcOrd="7" destOrd="0" presId="urn:microsoft.com/office/officeart/2008/layout/LinedList"/>
    <dgm:cxn modelId="{B071CB8C-C3BF-49BC-B753-42E4258ACF61}" type="presParOf" srcId="{A9A29D65-A7E3-4068-A404-DC7D16590DB2}" destId="{9742C323-B1B3-4E60-A084-7BC700C887F6}" srcOrd="0" destOrd="0" presId="urn:microsoft.com/office/officeart/2008/layout/LinedList"/>
    <dgm:cxn modelId="{124AE627-0522-463B-9747-678BEC2703AE}" type="presParOf" srcId="{A9A29D65-A7E3-4068-A404-DC7D16590DB2}" destId="{96D8F5D2-D25A-4374-9D93-D355A0272ECC}" srcOrd="1" destOrd="0" presId="urn:microsoft.com/office/officeart/2008/layout/LinedList"/>
    <dgm:cxn modelId="{13124A04-7CBB-428A-AF08-118108AA6FC7}" type="presParOf" srcId="{46459F36-5217-4BDF-9EFB-CF2376F55576}" destId="{A671DBE9-1C0F-4F45-8AB5-B237F614F0AF}" srcOrd="8" destOrd="0" presId="urn:microsoft.com/office/officeart/2008/layout/LinedList"/>
    <dgm:cxn modelId="{CC043E48-C110-4BEB-903E-DE6838002BFE}" type="presParOf" srcId="{46459F36-5217-4BDF-9EFB-CF2376F55576}" destId="{568CEF71-D3B7-4883-8AC8-522A0DFDDCE3}" srcOrd="9" destOrd="0" presId="urn:microsoft.com/office/officeart/2008/layout/LinedList"/>
    <dgm:cxn modelId="{F9EDB4EA-0C11-4096-9CEB-DC4627B9B680}" type="presParOf" srcId="{568CEF71-D3B7-4883-8AC8-522A0DFDDCE3}" destId="{6F68EFF1-FBD0-4C45-9217-F8FB71A5D9E4}" srcOrd="0" destOrd="0" presId="urn:microsoft.com/office/officeart/2008/layout/LinedList"/>
    <dgm:cxn modelId="{29AD89A3-C282-4466-8859-1ED1D189B4A5}" type="presParOf" srcId="{568CEF71-D3B7-4883-8AC8-522A0DFDDCE3}" destId="{E6253EDC-7417-4F83-8D3F-6B767D11436B}" srcOrd="1" destOrd="0" presId="urn:microsoft.com/office/officeart/2008/layout/LinedList"/>
    <dgm:cxn modelId="{8FACE7F1-8D12-4EC5-9224-1AC157E18A63}" type="presParOf" srcId="{46459F36-5217-4BDF-9EFB-CF2376F55576}" destId="{224A6ECC-CB24-4B02-927A-FD9C57CB1AC0}" srcOrd="10" destOrd="0" presId="urn:microsoft.com/office/officeart/2008/layout/LinedList"/>
    <dgm:cxn modelId="{79827803-FA1E-417E-8C30-BDC154F2BB08}" type="presParOf" srcId="{46459F36-5217-4BDF-9EFB-CF2376F55576}" destId="{9421F7CF-2463-40E4-B9CE-B66E90A70CA1}" srcOrd="11" destOrd="0" presId="urn:microsoft.com/office/officeart/2008/layout/LinedList"/>
    <dgm:cxn modelId="{A94AA67F-9419-435B-BED5-4AEDA69AEBE7}" type="presParOf" srcId="{9421F7CF-2463-40E4-B9CE-B66E90A70CA1}" destId="{061A1C61-4F71-4D32-8E1E-445165A60E7B}" srcOrd="0" destOrd="0" presId="urn:microsoft.com/office/officeart/2008/layout/LinedList"/>
    <dgm:cxn modelId="{3B61AC1F-C894-478B-BADD-5CD9D735A60D}" type="presParOf" srcId="{9421F7CF-2463-40E4-B9CE-B66E90A70CA1}" destId="{C745A49D-1321-4654-957E-14761A2158EF}" srcOrd="1" destOrd="0" presId="urn:microsoft.com/office/officeart/2008/layout/LinedList"/>
    <dgm:cxn modelId="{6596F6D9-8756-419C-9537-30000709E229}" type="presParOf" srcId="{46459F36-5217-4BDF-9EFB-CF2376F55576}" destId="{CB501F80-460F-4BD1-B764-13F5E2DA0973}" srcOrd="12" destOrd="0" presId="urn:microsoft.com/office/officeart/2008/layout/LinedList"/>
    <dgm:cxn modelId="{BAD54B2B-CF76-437A-89D0-55BB4043E4D2}" type="presParOf" srcId="{46459F36-5217-4BDF-9EFB-CF2376F55576}" destId="{1211AF85-34FE-4317-B1B1-D25E89B5384F}" srcOrd="13" destOrd="0" presId="urn:microsoft.com/office/officeart/2008/layout/LinedList"/>
    <dgm:cxn modelId="{717E6A61-E4D6-4E8F-BD60-E7390232160F}" type="presParOf" srcId="{1211AF85-34FE-4317-B1B1-D25E89B5384F}" destId="{8C38DC0E-585E-4E99-989F-DB6324E66411}" srcOrd="0" destOrd="0" presId="urn:microsoft.com/office/officeart/2008/layout/LinedList"/>
    <dgm:cxn modelId="{434E3093-AFE2-4ADD-BE8E-1AA8A4CA3700}" type="presParOf" srcId="{1211AF85-34FE-4317-B1B1-D25E89B5384F}" destId="{EE333B38-79D3-473C-8595-D86B6ED8F790}" srcOrd="1" destOrd="0" presId="urn:microsoft.com/office/officeart/2008/layout/LinedList"/>
    <dgm:cxn modelId="{AEC87FD1-1DE3-4B99-A4E5-E6A1FE327932}" type="presParOf" srcId="{46459F36-5217-4BDF-9EFB-CF2376F55576}" destId="{5AC3209B-CFD4-41DB-8D12-AB9A0CA26D8B}" srcOrd="14" destOrd="0" presId="urn:microsoft.com/office/officeart/2008/layout/LinedList"/>
    <dgm:cxn modelId="{2B543522-FA9E-4D4E-B445-4563D23FD15A}" type="presParOf" srcId="{46459F36-5217-4BDF-9EFB-CF2376F55576}" destId="{A3B1D7D5-1AD6-4BF4-A03B-257834C0883C}" srcOrd="15" destOrd="0" presId="urn:microsoft.com/office/officeart/2008/layout/LinedList"/>
    <dgm:cxn modelId="{C62744A2-7CDC-439E-8A54-5CAB2226CCFA}" type="presParOf" srcId="{A3B1D7D5-1AD6-4BF4-A03B-257834C0883C}" destId="{7832D9E9-3E71-455B-8813-B696EAC83B71}" srcOrd="0" destOrd="0" presId="urn:microsoft.com/office/officeart/2008/layout/LinedList"/>
    <dgm:cxn modelId="{F1B7432A-ACB6-45F6-A4A6-A1627975398B}" type="presParOf" srcId="{A3B1D7D5-1AD6-4BF4-A03B-257834C0883C}" destId="{B59B7763-F2A9-47C9-89D3-A6810292D8E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A26D3A-A70F-4F75-B78F-C6D8F27ABB9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5E742B7-68A2-44F9-AD7B-566BA44BF3BB}">
      <dgm:prSet custT="1"/>
      <dgm:spPr/>
      <dgm:t>
        <a:bodyPr/>
        <a:lstStyle/>
        <a:p>
          <a:r>
            <a:rPr lang="en-US" sz="1800" b="1" dirty="0"/>
            <a:t>Mobile Probation Service Centers</a:t>
          </a:r>
          <a:endParaRPr lang="en-US" sz="1800" dirty="0"/>
        </a:p>
      </dgm:t>
    </dgm:pt>
    <dgm:pt modelId="{A8F61F25-F180-46D5-826D-F85AF0C89216}" type="parTrans" cxnId="{C0AE57E8-1208-47A1-B159-9C57B2FA073D}">
      <dgm:prSet/>
      <dgm:spPr/>
      <dgm:t>
        <a:bodyPr/>
        <a:lstStyle/>
        <a:p>
          <a:endParaRPr lang="en-US"/>
        </a:p>
      </dgm:t>
    </dgm:pt>
    <dgm:pt modelId="{DAABCEB8-6482-446D-9DBE-1E4612787469}" type="sibTrans" cxnId="{C0AE57E8-1208-47A1-B159-9C57B2FA073D}">
      <dgm:prSet/>
      <dgm:spPr/>
      <dgm:t>
        <a:bodyPr/>
        <a:lstStyle/>
        <a:p>
          <a:endParaRPr lang="en-US"/>
        </a:p>
      </dgm:t>
    </dgm:pt>
    <dgm:pt modelId="{DF5D5309-0750-4F08-B540-D9928E95B908}">
      <dgm:prSet custT="1"/>
      <dgm:spPr/>
      <dgm:t>
        <a:bodyPr/>
        <a:lstStyle/>
        <a:p>
          <a:r>
            <a:rPr lang="en-US" sz="1400" dirty="0"/>
            <a:t>2023: 	The state awarded Probation a grant of $1.2 million for two MPSCs to 	improve service delivery to homeless and harder to reach, more 		vulnerable Probation clients</a:t>
          </a:r>
        </a:p>
        <a:p>
          <a:r>
            <a:rPr lang="en-US" sz="1400" dirty="0"/>
            <a:t>2025: 	Completion and implementation of custom built MPSCs</a:t>
          </a:r>
        </a:p>
      </dgm:t>
    </dgm:pt>
    <dgm:pt modelId="{9256DC19-C2D9-45B7-9A51-601BEE11A2CD}" type="parTrans" cxnId="{CA9579EE-CB6E-4F20-965C-08A2F7DCA0CD}">
      <dgm:prSet/>
      <dgm:spPr/>
      <dgm:t>
        <a:bodyPr/>
        <a:lstStyle/>
        <a:p>
          <a:endParaRPr lang="en-US"/>
        </a:p>
      </dgm:t>
    </dgm:pt>
    <dgm:pt modelId="{4A454BAA-FFCF-4299-9CC0-2B0BDC09FF14}" type="sibTrans" cxnId="{CA9579EE-CB6E-4F20-965C-08A2F7DCA0CD}">
      <dgm:prSet/>
      <dgm:spPr/>
      <dgm:t>
        <a:bodyPr/>
        <a:lstStyle/>
        <a:p>
          <a:endParaRPr lang="en-US"/>
        </a:p>
      </dgm:t>
    </dgm:pt>
    <dgm:pt modelId="{654C0288-B9BE-4041-BE78-E0C2EADA0003}">
      <dgm:prSet custT="1"/>
      <dgm:spPr/>
      <dgm:t>
        <a:bodyPr/>
        <a:lstStyle/>
        <a:p>
          <a:r>
            <a:rPr lang="en-US" sz="1400" dirty="0"/>
            <a:t>Countywide initiative to safely reduce incarceration and/or prevent justice system involvement </a:t>
          </a:r>
        </a:p>
        <a:p>
          <a:r>
            <a:rPr lang="en-US" sz="1400" dirty="0"/>
            <a:t>*  Behavioral health focused response in lieu of jail for people in behavioral health crisis </a:t>
          </a:r>
        </a:p>
        <a:p>
          <a:r>
            <a:rPr lang="en-US" sz="1400" dirty="0"/>
            <a:t>*  Booking alternatives for low-level misdemeanor drug and public conduct charges.</a:t>
          </a:r>
        </a:p>
        <a:p>
          <a:r>
            <a:rPr lang="en-US" sz="1400" dirty="0"/>
            <a:t>*  Community-based rehabilitative options that support pretrial release. </a:t>
          </a:r>
        </a:p>
        <a:p>
          <a:r>
            <a:rPr lang="en-US" sz="1400" dirty="0"/>
            <a:t>*  Community-based sentencing options for those who pose no threat to public safety.</a:t>
          </a:r>
        </a:p>
        <a:p>
          <a:r>
            <a:rPr lang="en-US" sz="1400" dirty="0"/>
            <a:t>*  Reentry planning and linkage prior to release from custody.  </a:t>
          </a:r>
        </a:p>
        <a:p>
          <a:r>
            <a:rPr lang="en-US" sz="1400" dirty="0"/>
            <a:t>*  Evidence-based, person-centered services to reduce recidivism, assist with basic</a:t>
          </a:r>
        </a:p>
        <a:p>
          <a:r>
            <a:rPr lang="en-US" sz="1400" dirty="0"/>
            <a:t>    and immediate needs and  improve health, self-sufficiency, and relationships.</a:t>
          </a:r>
        </a:p>
      </dgm:t>
    </dgm:pt>
    <dgm:pt modelId="{281514CC-C9E5-4D20-B661-6562700A7F23}" type="parTrans" cxnId="{A1FB7C4A-7D26-434D-B8C3-A78BA71C7CC1}">
      <dgm:prSet/>
      <dgm:spPr/>
      <dgm:t>
        <a:bodyPr/>
        <a:lstStyle/>
        <a:p>
          <a:endParaRPr lang="en-US"/>
        </a:p>
      </dgm:t>
    </dgm:pt>
    <dgm:pt modelId="{5CED861C-7BC3-4792-ADBD-68BF214740D7}" type="sibTrans" cxnId="{A1FB7C4A-7D26-434D-B8C3-A78BA71C7CC1}">
      <dgm:prSet/>
      <dgm:spPr/>
      <dgm:t>
        <a:bodyPr/>
        <a:lstStyle/>
        <a:p>
          <a:endParaRPr lang="en-US"/>
        </a:p>
      </dgm:t>
    </dgm:pt>
    <dgm:pt modelId="{9556024D-0F4A-4A65-82F9-4F637904C9A7}">
      <dgm:prSet custT="1"/>
      <dgm:spPr/>
      <dgm:t>
        <a:bodyPr/>
        <a:lstStyle/>
        <a:p>
          <a:r>
            <a:rPr lang="en-US" sz="2000" b="1" dirty="0"/>
            <a:t>Alternatives to Incarceration</a:t>
          </a:r>
        </a:p>
      </dgm:t>
    </dgm:pt>
    <dgm:pt modelId="{41E3A1EC-9615-4C57-A49F-B97B847D0B12}" type="sibTrans" cxnId="{36E61632-8073-48FB-B29B-12B5AD1E3989}">
      <dgm:prSet/>
      <dgm:spPr/>
      <dgm:t>
        <a:bodyPr/>
        <a:lstStyle/>
        <a:p>
          <a:endParaRPr lang="en-US"/>
        </a:p>
      </dgm:t>
    </dgm:pt>
    <dgm:pt modelId="{5C53DB01-0E02-4FBB-9DF8-372601D45105}" type="parTrans" cxnId="{36E61632-8073-48FB-B29B-12B5AD1E3989}">
      <dgm:prSet/>
      <dgm:spPr/>
      <dgm:t>
        <a:bodyPr/>
        <a:lstStyle/>
        <a:p>
          <a:endParaRPr lang="en-US"/>
        </a:p>
      </dgm:t>
    </dgm:pt>
    <dgm:pt modelId="{97DB19D9-0147-4677-B979-DAFF9095DA87}" type="pres">
      <dgm:prSet presAssocID="{DAA26D3A-A70F-4F75-B78F-C6D8F27ABB93}" presName="linear" presStyleCnt="0">
        <dgm:presLayoutVars>
          <dgm:animLvl val="lvl"/>
          <dgm:resizeHandles val="exact"/>
        </dgm:presLayoutVars>
      </dgm:prSet>
      <dgm:spPr/>
    </dgm:pt>
    <dgm:pt modelId="{D7C848F4-964E-444D-8398-A940653895A1}" type="pres">
      <dgm:prSet presAssocID="{B5E742B7-68A2-44F9-AD7B-566BA44BF3BB}" presName="parentText" presStyleLbl="node1" presStyleIdx="0" presStyleCnt="4" custScaleY="25337" custLinFactY="-2966" custLinFactNeighborY="-100000">
        <dgm:presLayoutVars>
          <dgm:chMax val="0"/>
          <dgm:bulletEnabled val="1"/>
        </dgm:presLayoutVars>
      </dgm:prSet>
      <dgm:spPr/>
    </dgm:pt>
    <dgm:pt modelId="{9E20F739-03D6-4825-80ED-FBEC13B4A412}" type="pres">
      <dgm:prSet presAssocID="{DAABCEB8-6482-446D-9DBE-1E4612787469}" presName="spacer" presStyleCnt="0"/>
      <dgm:spPr/>
    </dgm:pt>
    <dgm:pt modelId="{0044F348-69B4-4372-8759-E34F602FD6BC}" type="pres">
      <dgm:prSet presAssocID="{DF5D5309-0750-4F08-B540-D9928E95B908}" presName="parentText" presStyleLbl="node1" presStyleIdx="1" presStyleCnt="4" custScaleY="81712" custLinFactY="-339" custLinFactNeighborX="827" custLinFactNeighborY="-100000">
        <dgm:presLayoutVars>
          <dgm:chMax val="0"/>
          <dgm:bulletEnabled val="1"/>
        </dgm:presLayoutVars>
      </dgm:prSet>
      <dgm:spPr/>
    </dgm:pt>
    <dgm:pt modelId="{5C43DCED-E3CF-4E8F-8A46-14E839FD1F98}" type="pres">
      <dgm:prSet presAssocID="{4A454BAA-FFCF-4299-9CC0-2B0BDC09FF14}" presName="spacer" presStyleCnt="0"/>
      <dgm:spPr/>
    </dgm:pt>
    <dgm:pt modelId="{9132BB26-C485-4921-869F-91D0F0369C47}" type="pres">
      <dgm:prSet presAssocID="{9556024D-0F4A-4A65-82F9-4F637904C9A7}" presName="parentText" presStyleLbl="node1" presStyleIdx="2" presStyleCnt="4" custScaleY="24628" custLinFactY="-346" custLinFactNeighborX="59" custLinFactNeighborY="-100000">
        <dgm:presLayoutVars>
          <dgm:chMax val="0"/>
          <dgm:bulletEnabled val="1"/>
        </dgm:presLayoutVars>
      </dgm:prSet>
      <dgm:spPr/>
    </dgm:pt>
    <dgm:pt modelId="{A810A150-384D-46C1-933E-48872B9347AF}" type="pres">
      <dgm:prSet presAssocID="{41E3A1EC-9615-4C57-A49F-B97B847D0B12}" presName="spacer" presStyleCnt="0"/>
      <dgm:spPr/>
    </dgm:pt>
    <dgm:pt modelId="{6FB2D08C-0460-43CE-87B0-3CFC69516082}" type="pres">
      <dgm:prSet presAssocID="{654C0288-B9BE-4041-BE78-E0C2EADA0003}" presName="parentText" presStyleLbl="node1" presStyleIdx="3" presStyleCnt="4" custScaleY="132343" custLinFactY="12144" custLinFactNeighborX="59" custLinFactNeighborY="100000">
        <dgm:presLayoutVars>
          <dgm:chMax val="0"/>
          <dgm:bulletEnabled val="1"/>
        </dgm:presLayoutVars>
      </dgm:prSet>
      <dgm:spPr/>
    </dgm:pt>
  </dgm:ptLst>
  <dgm:cxnLst>
    <dgm:cxn modelId="{36E61632-8073-48FB-B29B-12B5AD1E3989}" srcId="{DAA26D3A-A70F-4F75-B78F-C6D8F27ABB93}" destId="{9556024D-0F4A-4A65-82F9-4F637904C9A7}" srcOrd="2" destOrd="0" parTransId="{5C53DB01-0E02-4FBB-9DF8-372601D45105}" sibTransId="{41E3A1EC-9615-4C57-A49F-B97B847D0B12}"/>
    <dgm:cxn modelId="{F4A27845-7A93-4477-9B64-83399C674E95}" type="presOf" srcId="{DF5D5309-0750-4F08-B540-D9928E95B908}" destId="{0044F348-69B4-4372-8759-E34F602FD6BC}" srcOrd="0" destOrd="0" presId="urn:microsoft.com/office/officeart/2005/8/layout/vList2"/>
    <dgm:cxn modelId="{4D055F47-B7DF-4764-B961-99FB9F93DD5F}" type="presOf" srcId="{DAA26D3A-A70F-4F75-B78F-C6D8F27ABB93}" destId="{97DB19D9-0147-4677-B979-DAFF9095DA87}" srcOrd="0" destOrd="0" presId="urn:microsoft.com/office/officeart/2005/8/layout/vList2"/>
    <dgm:cxn modelId="{A1FB7C4A-7D26-434D-B8C3-A78BA71C7CC1}" srcId="{DAA26D3A-A70F-4F75-B78F-C6D8F27ABB93}" destId="{654C0288-B9BE-4041-BE78-E0C2EADA0003}" srcOrd="3" destOrd="0" parTransId="{281514CC-C9E5-4D20-B661-6562700A7F23}" sibTransId="{5CED861C-7BC3-4792-ADBD-68BF214740D7}"/>
    <dgm:cxn modelId="{93EDF97E-E447-4E9D-9932-59773CFE40A2}" type="presOf" srcId="{B5E742B7-68A2-44F9-AD7B-566BA44BF3BB}" destId="{D7C848F4-964E-444D-8398-A940653895A1}" srcOrd="0" destOrd="0" presId="urn:microsoft.com/office/officeart/2005/8/layout/vList2"/>
    <dgm:cxn modelId="{B9FF3A98-FE5C-4CE7-8469-DD99431C80A3}" type="presOf" srcId="{654C0288-B9BE-4041-BE78-E0C2EADA0003}" destId="{6FB2D08C-0460-43CE-87B0-3CFC69516082}" srcOrd="0" destOrd="0" presId="urn:microsoft.com/office/officeart/2005/8/layout/vList2"/>
    <dgm:cxn modelId="{D1FE92A1-4B3A-47D6-9458-12C89C5EE40D}" type="presOf" srcId="{9556024D-0F4A-4A65-82F9-4F637904C9A7}" destId="{9132BB26-C485-4921-869F-91D0F0369C47}" srcOrd="0" destOrd="0" presId="urn:microsoft.com/office/officeart/2005/8/layout/vList2"/>
    <dgm:cxn modelId="{C0AE57E8-1208-47A1-B159-9C57B2FA073D}" srcId="{DAA26D3A-A70F-4F75-B78F-C6D8F27ABB93}" destId="{B5E742B7-68A2-44F9-AD7B-566BA44BF3BB}" srcOrd="0" destOrd="0" parTransId="{A8F61F25-F180-46D5-826D-F85AF0C89216}" sibTransId="{DAABCEB8-6482-446D-9DBE-1E4612787469}"/>
    <dgm:cxn modelId="{CA9579EE-CB6E-4F20-965C-08A2F7DCA0CD}" srcId="{DAA26D3A-A70F-4F75-B78F-C6D8F27ABB93}" destId="{DF5D5309-0750-4F08-B540-D9928E95B908}" srcOrd="1" destOrd="0" parTransId="{9256DC19-C2D9-45B7-9A51-601BEE11A2CD}" sibTransId="{4A454BAA-FFCF-4299-9CC0-2B0BDC09FF14}"/>
    <dgm:cxn modelId="{0872914A-843B-480A-883F-6B2A89BC3BF4}" type="presParOf" srcId="{97DB19D9-0147-4677-B979-DAFF9095DA87}" destId="{D7C848F4-964E-444D-8398-A940653895A1}" srcOrd="0" destOrd="0" presId="urn:microsoft.com/office/officeart/2005/8/layout/vList2"/>
    <dgm:cxn modelId="{62B48557-7EE9-4256-B5A4-7EAD4B589FB4}" type="presParOf" srcId="{97DB19D9-0147-4677-B979-DAFF9095DA87}" destId="{9E20F739-03D6-4825-80ED-FBEC13B4A412}" srcOrd="1" destOrd="0" presId="urn:microsoft.com/office/officeart/2005/8/layout/vList2"/>
    <dgm:cxn modelId="{37262AFD-B1A9-4554-9135-B52C90DC24A1}" type="presParOf" srcId="{97DB19D9-0147-4677-B979-DAFF9095DA87}" destId="{0044F348-69B4-4372-8759-E34F602FD6BC}" srcOrd="2" destOrd="0" presId="urn:microsoft.com/office/officeart/2005/8/layout/vList2"/>
    <dgm:cxn modelId="{598217CF-60AC-4A70-BE1B-11644C088ABD}" type="presParOf" srcId="{97DB19D9-0147-4677-B979-DAFF9095DA87}" destId="{5C43DCED-E3CF-4E8F-8A46-14E839FD1F98}" srcOrd="3" destOrd="0" presId="urn:microsoft.com/office/officeart/2005/8/layout/vList2"/>
    <dgm:cxn modelId="{FAA3ABEC-05AE-4AC0-AC84-01AFDEA8D1C7}" type="presParOf" srcId="{97DB19D9-0147-4677-B979-DAFF9095DA87}" destId="{9132BB26-C485-4921-869F-91D0F0369C47}" srcOrd="4" destOrd="0" presId="urn:microsoft.com/office/officeart/2005/8/layout/vList2"/>
    <dgm:cxn modelId="{77494F42-30DA-4F0D-B07C-AA18C602919E}" type="presParOf" srcId="{97DB19D9-0147-4677-B979-DAFF9095DA87}" destId="{A810A150-384D-46C1-933E-48872B9347AF}" srcOrd="5" destOrd="0" presId="urn:microsoft.com/office/officeart/2005/8/layout/vList2"/>
    <dgm:cxn modelId="{4435B0DB-D901-42FA-8951-B8A9AC74F9E7}" type="presParOf" srcId="{97DB19D9-0147-4677-B979-DAFF9095DA87}" destId="{6FB2D08C-0460-43CE-87B0-3CFC6951608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BCCB3C-FA7A-48E6-A41D-BED748FF3468}">
      <dsp:nvSpPr>
        <dsp:cNvPr id="0" name=""/>
        <dsp:cNvSpPr/>
      </dsp:nvSpPr>
      <dsp:spPr>
        <a:xfrm>
          <a:off x="1591614" y="0"/>
          <a:ext cx="6875859" cy="412551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t>Per PC830.5, Probation’s peace officer power extends to:</a:t>
          </a:r>
          <a:endParaRPr lang="en-US" sz="2800" kern="1200" dirty="0"/>
        </a:p>
        <a:p>
          <a:pPr marL="228600" lvl="1" indent="-228600" algn="l" defTabSz="977900">
            <a:lnSpc>
              <a:spcPct val="90000"/>
            </a:lnSpc>
            <a:spcBef>
              <a:spcPct val="0"/>
            </a:spcBef>
            <a:spcAft>
              <a:spcPct val="15000"/>
            </a:spcAft>
            <a:buChar char="•"/>
          </a:pPr>
          <a:r>
            <a:rPr lang="en-US" sz="2200" kern="1200" dirty="0"/>
            <a:t>Enforcing conditions of probation, mandatory supervision (MS), or Post Release Community Supervision (PRCS)</a:t>
          </a:r>
        </a:p>
        <a:p>
          <a:pPr marL="228600" lvl="1" indent="-228600" algn="l" defTabSz="977900">
            <a:lnSpc>
              <a:spcPct val="90000"/>
            </a:lnSpc>
            <a:spcBef>
              <a:spcPct val="0"/>
            </a:spcBef>
            <a:spcAft>
              <a:spcPct val="15000"/>
            </a:spcAft>
            <a:buChar char="•"/>
          </a:pPr>
          <a:r>
            <a:rPr lang="en-US" sz="2200" kern="1200" dirty="0"/>
            <a:t>Preventing the escape of a person detained in Probation’s custody </a:t>
          </a:r>
        </a:p>
        <a:p>
          <a:pPr marL="228600" lvl="1" indent="-228600" algn="l" defTabSz="977900">
            <a:lnSpc>
              <a:spcPct val="90000"/>
            </a:lnSpc>
            <a:spcBef>
              <a:spcPct val="0"/>
            </a:spcBef>
            <a:spcAft>
              <a:spcPct val="15000"/>
            </a:spcAft>
            <a:buChar char="•"/>
          </a:pPr>
          <a:r>
            <a:rPr lang="en-US" sz="2200" kern="1200" dirty="0"/>
            <a:t>Transporting clients on formal probation, MS, or PRCS</a:t>
          </a:r>
        </a:p>
        <a:p>
          <a:pPr marL="228600" lvl="1" indent="-228600" algn="l" defTabSz="977900">
            <a:lnSpc>
              <a:spcPct val="90000"/>
            </a:lnSpc>
            <a:spcBef>
              <a:spcPct val="0"/>
            </a:spcBef>
            <a:spcAft>
              <a:spcPct val="15000"/>
            </a:spcAft>
            <a:buChar char="•"/>
          </a:pPr>
          <a:r>
            <a:rPr lang="en-US" sz="2200" kern="1200" dirty="0"/>
            <a:t>Violations of any penal provisions of law which are discovered while performing usual authorized duties</a:t>
          </a:r>
        </a:p>
        <a:p>
          <a:pPr marL="228600" lvl="1" indent="-228600" algn="l" defTabSz="977900">
            <a:lnSpc>
              <a:spcPct val="90000"/>
            </a:lnSpc>
            <a:spcBef>
              <a:spcPct val="0"/>
            </a:spcBef>
            <a:spcAft>
              <a:spcPct val="15000"/>
            </a:spcAft>
            <a:buChar char="•"/>
          </a:pPr>
          <a:r>
            <a:rPr lang="en-US" sz="2200" kern="1200" dirty="0"/>
            <a:t>Rendering mutual aid to any law enforcement agency</a:t>
          </a:r>
        </a:p>
      </dsp:txBody>
      <dsp:txXfrm>
        <a:off x="1591614" y="0"/>
        <a:ext cx="6875859" cy="41255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D6ADA9-DDBB-407E-A042-8C18C5726350}">
      <dsp:nvSpPr>
        <dsp:cNvPr id="0" name=""/>
        <dsp:cNvSpPr/>
      </dsp:nvSpPr>
      <dsp:spPr>
        <a:xfrm>
          <a:off x="1359535" y="2648"/>
          <a:ext cx="5438140" cy="766931"/>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5515" tIns="194801" rIns="105515" bIns="194801" numCol="1" spcCol="1270" anchor="ctr" anchorCtr="0">
          <a:noAutofit/>
        </a:bodyPr>
        <a:lstStyle/>
        <a:p>
          <a:pPr marL="0" lvl="0" indent="0" algn="l" defTabSz="577850">
            <a:lnSpc>
              <a:spcPct val="90000"/>
            </a:lnSpc>
            <a:spcBef>
              <a:spcPct val="0"/>
            </a:spcBef>
            <a:spcAft>
              <a:spcPct val="35000"/>
            </a:spcAft>
            <a:buNone/>
          </a:pPr>
          <a:r>
            <a:rPr lang="en-US" sz="1300" kern="1200" dirty="0"/>
            <a:t>Conduct social history/pre-sentencing investigations to be used in determining sentencing for adults. </a:t>
          </a:r>
        </a:p>
      </dsp:txBody>
      <dsp:txXfrm>
        <a:off x="1359535" y="2648"/>
        <a:ext cx="5438140" cy="766931"/>
      </dsp:txXfrm>
    </dsp:sp>
    <dsp:sp modelId="{69E2EE41-B5B2-4AC1-B456-982AC519D371}">
      <dsp:nvSpPr>
        <dsp:cNvPr id="0" name=""/>
        <dsp:cNvSpPr/>
      </dsp:nvSpPr>
      <dsp:spPr>
        <a:xfrm>
          <a:off x="0" y="2648"/>
          <a:ext cx="1359535" cy="766931"/>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42" tIns="75756" rIns="71942" bIns="75756" numCol="1" spcCol="1270" anchor="ctr" anchorCtr="0">
          <a:noAutofit/>
        </a:bodyPr>
        <a:lstStyle/>
        <a:p>
          <a:pPr marL="0" lvl="0" indent="0" algn="ctr" defTabSz="711200">
            <a:lnSpc>
              <a:spcPct val="90000"/>
            </a:lnSpc>
            <a:spcBef>
              <a:spcPct val="0"/>
            </a:spcBef>
            <a:spcAft>
              <a:spcPct val="35000"/>
            </a:spcAft>
            <a:buNone/>
          </a:pPr>
          <a:r>
            <a:rPr lang="en-US" sz="1600" kern="1200"/>
            <a:t>Conduct</a:t>
          </a:r>
        </a:p>
      </dsp:txBody>
      <dsp:txXfrm>
        <a:off x="0" y="2648"/>
        <a:ext cx="1359535" cy="766931"/>
      </dsp:txXfrm>
    </dsp:sp>
    <dsp:sp modelId="{7F2DBC3F-3E04-4F10-881A-7D7EE7721560}">
      <dsp:nvSpPr>
        <dsp:cNvPr id="0" name=""/>
        <dsp:cNvSpPr/>
      </dsp:nvSpPr>
      <dsp:spPr>
        <a:xfrm>
          <a:off x="1359535" y="815595"/>
          <a:ext cx="5438140" cy="766931"/>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5515" tIns="194801" rIns="105515" bIns="194801" numCol="1" spcCol="1270" anchor="ctr" anchorCtr="0">
          <a:noAutofit/>
        </a:bodyPr>
        <a:lstStyle/>
        <a:p>
          <a:pPr marL="0" lvl="0" indent="0" algn="l" defTabSz="577850">
            <a:lnSpc>
              <a:spcPct val="90000"/>
            </a:lnSpc>
            <a:spcBef>
              <a:spcPct val="0"/>
            </a:spcBef>
            <a:spcAft>
              <a:spcPct val="35000"/>
            </a:spcAft>
            <a:buNone/>
          </a:pPr>
          <a:r>
            <a:rPr lang="en-US" sz="1300" kern="1200" dirty="0"/>
            <a:t>Embrace evidence-based best practices and restorative justice practices when supervising clients in the community. </a:t>
          </a:r>
        </a:p>
      </dsp:txBody>
      <dsp:txXfrm>
        <a:off x="1359535" y="815595"/>
        <a:ext cx="5438140" cy="766931"/>
      </dsp:txXfrm>
    </dsp:sp>
    <dsp:sp modelId="{D59A3CB5-5D53-4FEE-A7C1-3EECB77212F5}">
      <dsp:nvSpPr>
        <dsp:cNvPr id="0" name=""/>
        <dsp:cNvSpPr/>
      </dsp:nvSpPr>
      <dsp:spPr>
        <a:xfrm>
          <a:off x="0" y="815595"/>
          <a:ext cx="1359535" cy="766931"/>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42" tIns="75756" rIns="71942" bIns="75756" numCol="1" spcCol="1270" anchor="ctr" anchorCtr="0">
          <a:noAutofit/>
        </a:bodyPr>
        <a:lstStyle/>
        <a:p>
          <a:pPr marL="0" lvl="0" indent="0" algn="ctr" defTabSz="711200">
            <a:lnSpc>
              <a:spcPct val="90000"/>
            </a:lnSpc>
            <a:spcBef>
              <a:spcPct val="0"/>
            </a:spcBef>
            <a:spcAft>
              <a:spcPct val="35000"/>
            </a:spcAft>
            <a:buNone/>
          </a:pPr>
          <a:r>
            <a:rPr lang="en-US" sz="1600" kern="1200" dirty="0"/>
            <a:t>Embrace</a:t>
          </a:r>
        </a:p>
      </dsp:txBody>
      <dsp:txXfrm>
        <a:off x="0" y="815595"/>
        <a:ext cx="1359535" cy="766931"/>
      </dsp:txXfrm>
    </dsp:sp>
    <dsp:sp modelId="{193BE6AD-9F2F-48F4-A4EC-18AA34C4AC52}">
      <dsp:nvSpPr>
        <dsp:cNvPr id="0" name=""/>
        <dsp:cNvSpPr/>
      </dsp:nvSpPr>
      <dsp:spPr>
        <a:xfrm>
          <a:off x="1359535" y="1628542"/>
          <a:ext cx="5438140" cy="766931"/>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5515" tIns="194801" rIns="105515" bIns="194801" numCol="1" spcCol="1270" anchor="ctr" anchorCtr="0">
          <a:noAutofit/>
        </a:bodyPr>
        <a:lstStyle/>
        <a:p>
          <a:pPr marL="0" lvl="0" indent="0" algn="l" defTabSz="577850">
            <a:lnSpc>
              <a:spcPct val="90000"/>
            </a:lnSpc>
            <a:spcBef>
              <a:spcPct val="0"/>
            </a:spcBef>
            <a:spcAft>
              <a:spcPct val="35000"/>
            </a:spcAft>
            <a:buNone/>
          </a:pPr>
          <a:r>
            <a:rPr lang="en-US" sz="1300" kern="1200" dirty="0"/>
            <a:t>Partner with clients’ case planning teams, providers, and community partners to build upon strengths, address risk, and support needs. </a:t>
          </a:r>
        </a:p>
      </dsp:txBody>
      <dsp:txXfrm>
        <a:off x="1359535" y="1628542"/>
        <a:ext cx="5438140" cy="766931"/>
      </dsp:txXfrm>
    </dsp:sp>
    <dsp:sp modelId="{7209E3A6-FDA1-4D8A-B932-7DAC4855C848}">
      <dsp:nvSpPr>
        <dsp:cNvPr id="0" name=""/>
        <dsp:cNvSpPr/>
      </dsp:nvSpPr>
      <dsp:spPr>
        <a:xfrm>
          <a:off x="0" y="1628542"/>
          <a:ext cx="1359535" cy="766931"/>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42" tIns="75756" rIns="71942" bIns="75756" numCol="1" spcCol="1270" anchor="ctr" anchorCtr="0">
          <a:noAutofit/>
        </a:bodyPr>
        <a:lstStyle/>
        <a:p>
          <a:pPr marL="0" lvl="0" indent="0" algn="ctr" defTabSz="711200">
            <a:lnSpc>
              <a:spcPct val="90000"/>
            </a:lnSpc>
            <a:spcBef>
              <a:spcPct val="0"/>
            </a:spcBef>
            <a:spcAft>
              <a:spcPct val="35000"/>
            </a:spcAft>
            <a:buNone/>
          </a:pPr>
          <a:r>
            <a:rPr lang="en-US" sz="1600" kern="1200"/>
            <a:t>Partner</a:t>
          </a:r>
        </a:p>
      </dsp:txBody>
      <dsp:txXfrm>
        <a:off x="0" y="1628542"/>
        <a:ext cx="1359535" cy="766931"/>
      </dsp:txXfrm>
    </dsp:sp>
    <dsp:sp modelId="{12735DE8-001E-4689-BD6E-1F60BF0D8113}">
      <dsp:nvSpPr>
        <dsp:cNvPr id="0" name=""/>
        <dsp:cNvSpPr/>
      </dsp:nvSpPr>
      <dsp:spPr>
        <a:xfrm>
          <a:off x="1359535" y="2441490"/>
          <a:ext cx="5438140" cy="766931"/>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5515" tIns="194801" rIns="105515" bIns="194801" numCol="1" spcCol="1270" anchor="ctr" anchorCtr="0">
          <a:noAutofit/>
        </a:bodyPr>
        <a:lstStyle/>
        <a:p>
          <a:pPr marL="0" lvl="0" indent="0" algn="l" defTabSz="577850">
            <a:lnSpc>
              <a:spcPct val="90000"/>
            </a:lnSpc>
            <a:spcBef>
              <a:spcPct val="0"/>
            </a:spcBef>
            <a:spcAft>
              <a:spcPct val="35000"/>
            </a:spcAft>
            <a:buNone/>
          </a:pPr>
          <a:r>
            <a:rPr lang="en-US" sz="1300" kern="1200"/>
            <a:t>Provide ongoing case management and linkage utilizing evidence-based interventions and programs.</a:t>
          </a:r>
        </a:p>
      </dsp:txBody>
      <dsp:txXfrm>
        <a:off x="1359535" y="2441490"/>
        <a:ext cx="5438140" cy="766931"/>
      </dsp:txXfrm>
    </dsp:sp>
    <dsp:sp modelId="{D315FE70-269E-4AB0-92EE-E9B7314C234C}">
      <dsp:nvSpPr>
        <dsp:cNvPr id="0" name=""/>
        <dsp:cNvSpPr/>
      </dsp:nvSpPr>
      <dsp:spPr>
        <a:xfrm>
          <a:off x="0" y="2441490"/>
          <a:ext cx="1359535" cy="766931"/>
        </a:xfrm>
        <a:prstGeom prst="rect">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42" tIns="75756" rIns="71942" bIns="75756" numCol="1" spcCol="1270" anchor="ctr" anchorCtr="0">
          <a:noAutofit/>
        </a:bodyPr>
        <a:lstStyle/>
        <a:p>
          <a:pPr marL="0" lvl="0" indent="0" algn="ctr" defTabSz="711200">
            <a:lnSpc>
              <a:spcPct val="90000"/>
            </a:lnSpc>
            <a:spcBef>
              <a:spcPct val="0"/>
            </a:spcBef>
            <a:spcAft>
              <a:spcPct val="35000"/>
            </a:spcAft>
            <a:buNone/>
          </a:pPr>
          <a:r>
            <a:rPr lang="en-US" sz="1600" kern="1200"/>
            <a:t>Provide</a:t>
          </a:r>
        </a:p>
      </dsp:txBody>
      <dsp:txXfrm>
        <a:off x="0" y="2441490"/>
        <a:ext cx="1359535" cy="766931"/>
      </dsp:txXfrm>
    </dsp:sp>
    <dsp:sp modelId="{71790A56-4C10-4CDE-BD26-06A9A74A4208}">
      <dsp:nvSpPr>
        <dsp:cNvPr id="0" name=""/>
        <dsp:cNvSpPr/>
      </dsp:nvSpPr>
      <dsp:spPr>
        <a:xfrm>
          <a:off x="1359535" y="3254437"/>
          <a:ext cx="5438140" cy="766931"/>
        </a:xfrm>
        <a:prstGeom prst="rect">
          <a:avLst/>
        </a:prstGeom>
        <a:solidFill>
          <a:schemeClr val="accent6">
            <a:tint val="40000"/>
            <a:alpha val="90000"/>
            <a:hueOff val="0"/>
            <a:satOff val="0"/>
            <a:lumOff val="0"/>
            <a:alphaOff val="0"/>
          </a:schemeClr>
        </a:solidFill>
        <a:ln w="15875"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5515" tIns="194801" rIns="105515" bIns="194801" numCol="1" spcCol="1270" anchor="ctr" anchorCtr="0">
          <a:noAutofit/>
        </a:bodyPr>
        <a:lstStyle/>
        <a:p>
          <a:pPr marL="0" lvl="0" indent="0" algn="l" defTabSz="577850">
            <a:lnSpc>
              <a:spcPct val="90000"/>
            </a:lnSpc>
            <a:spcBef>
              <a:spcPct val="0"/>
            </a:spcBef>
            <a:spcAft>
              <a:spcPct val="35000"/>
            </a:spcAft>
            <a:buNone/>
          </a:pPr>
          <a:r>
            <a:rPr lang="en-US" sz="1300" kern="1200"/>
            <a:t>Serve as officers of the Court.</a:t>
          </a:r>
        </a:p>
      </dsp:txBody>
      <dsp:txXfrm>
        <a:off x="1359535" y="3254437"/>
        <a:ext cx="5438140" cy="766931"/>
      </dsp:txXfrm>
    </dsp:sp>
    <dsp:sp modelId="{D0CBD54E-DB46-4D73-AA22-83BA45EA3C9D}">
      <dsp:nvSpPr>
        <dsp:cNvPr id="0" name=""/>
        <dsp:cNvSpPr/>
      </dsp:nvSpPr>
      <dsp:spPr>
        <a:xfrm>
          <a:off x="0" y="3254437"/>
          <a:ext cx="1359535" cy="766931"/>
        </a:xfrm>
        <a:prstGeom prst="rect">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42" tIns="75756" rIns="71942" bIns="75756" numCol="1" spcCol="1270" anchor="ctr" anchorCtr="0">
          <a:noAutofit/>
        </a:bodyPr>
        <a:lstStyle/>
        <a:p>
          <a:pPr marL="0" lvl="0" indent="0" algn="ctr" defTabSz="711200">
            <a:lnSpc>
              <a:spcPct val="90000"/>
            </a:lnSpc>
            <a:spcBef>
              <a:spcPct val="0"/>
            </a:spcBef>
            <a:spcAft>
              <a:spcPct val="35000"/>
            </a:spcAft>
            <a:buNone/>
          </a:pPr>
          <a:r>
            <a:rPr lang="en-US" sz="1600" kern="1200" dirty="0"/>
            <a:t>Serve</a:t>
          </a:r>
        </a:p>
      </dsp:txBody>
      <dsp:txXfrm>
        <a:off x="0" y="3254437"/>
        <a:ext cx="1359535" cy="766931"/>
      </dsp:txXfrm>
    </dsp:sp>
    <dsp:sp modelId="{6AF8D190-60EB-449D-9D7A-E741EF5B61A3}">
      <dsp:nvSpPr>
        <dsp:cNvPr id="0" name=""/>
        <dsp:cNvSpPr/>
      </dsp:nvSpPr>
      <dsp:spPr>
        <a:xfrm>
          <a:off x="1359535" y="4067384"/>
          <a:ext cx="5438140" cy="766931"/>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5515" tIns="194801" rIns="105515" bIns="194801" numCol="1" spcCol="1270" anchor="ctr" anchorCtr="0">
          <a:noAutofit/>
        </a:bodyPr>
        <a:lstStyle/>
        <a:p>
          <a:pPr marL="0" lvl="0" indent="0" algn="l" defTabSz="577850">
            <a:lnSpc>
              <a:spcPct val="90000"/>
            </a:lnSpc>
            <a:spcBef>
              <a:spcPct val="0"/>
            </a:spcBef>
            <a:spcAft>
              <a:spcPct val="35000"/>
            </a:spcAft>
            <a:buNone/>
          </a:pPr>
          <a:r>
            <a:rPr lang="en-US" sz="1300" kern="1200" dirty="0"/>
            <a:t>Collaborate with community &amp; law enforcement agencies, as well as other stakeholders. </a:t>
          </a:r>
        </a:p>
      </dsp:txBody>
      <dsp:txXfrm>
        <a:off x="1359535" y="4067384"/>
        <a:ext cx="5438140" cy="766931"/>
      </dsp:txXfrm>
    </dsp:sp>
    <dsp:sp modelId="{05050F26-64B9-4D00-B623-83D9CAC64C58}">
      <dsp:nvSpPr>
        <dsp:cNvPr id="0" name=""/>
        <dsp:cNvSpPr/>
      </dsp:nvSpPr>
      <dsp:spPr>
        <a:xfrm>
          <a:off x="0" y="4067384"/>
          <a:ext cx="1359535" cy="766931"/>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42" tIns="75756" rIns="71942" bIns="75756" numCol="1" spcCol="1270" anchor="ctr" anchorCtr="0">
          <a:noAutofit/>
        </a:bodyPr>
        <a:lstStyle/>
        <a:p>
          <a:pPr marL="0" lvl="0" indent="0" algn="ctr" defTabSz="711200">
            <a:lnSpc>
              <a:spcPct val="90000"/>
            </a:lnSpc>
            <a:spcBef>
              <a:spcPct val="0"/>
            </a:spcBef>
            <a:spcAft>
              <a:spcPct val="35000"/>
            </a:spcAft>
            <a:buNone/>
          </a:pPr>
          <a:r>
            <a:rPr lang="en-US" sz="1600" kern="1200"/>
            <a:t>Collaborate</a:t>
          </a:r>
        </a:p>
      </dsp:txBody>
      <dsp:txXfrm>
        <a:off x="0" y="4067384"/>
        <a:ext cx="1359535" cy="766931"/>
      </dsp:txXfrm>
    </dsp:sp>
    <dsp:sp modelId="{64C06B98-1CFF-4A39-96B1-81E5A68EF6D1}">
      <dsp:nvSpPr>
        <dsp:cNvPr id="0" name=""/>
        <dsp:cNvSpPr/>
      </dsp:nvSpPr>
      <dsp:spPr>
        <a:xfrm>
          <a:off x="1359535" y="4880332"/>
          <a:ext cx="5438140" cy="766931"/>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5515" tIns="194801" rIns="105515" bIns="194801" numCol="1" spcCol="1270" anchor="ctr" anchorCtr="0">
          <a:noAutofit/>
        </a:bodyPr>
        <a:lstStyle/>
        <a:p>
          <a:pPr marL="0" lvl="0" indent="0" algn="l" defTabSz="577850">
            <a:lnSpc>
              <a:spcPct val="90000"/>
            </a:lnSpc>
            <a:spcBef>
              <a:spcPct val="0"/>
            </a:spcBef>
            <a:spcAft>
              <a:spcPct val="35000"/>
            </a:spcAft>
            <a:buNone/>
          </a:pPr>
          <a:r>
            <a:rPr lang="en-US" sz="1300" kern="1200"/>
            <a:t>Promote community safety and assist victims. </a:t>
          </a:r>
        </a:p>
      </dsp:txBody>
      <dsp:txXfrm>
        <a:off x="1359535" y="4880332"/>
        <a:ext cx="5438140" cy="766931"/>
      </dsp:txXfrm>
    </dsp:sp>
    <dsp:sp modelId="{1F48244D-63E2-454F-81B5-A6793DA7428E}">
      <dsp:nvSpPr>
        <dsp:cNvPr id="0" name=""/>
        <dsp:cNvSpPr/>
      </dsp:nvSpPr>
      <dsp:spPr>
        <a:xfrm>
          <a:off x="0" y="4880332"/>
          <a:ext cx="1359535" cy="766931"/>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42" tIns="75756" rIns="71942" bIns="75756" numCol="1" spcCol="1270" anchor="ctr" anchorCtr="0">
          <a:noAutofit/>
        </a:bodyPr>
        <a:lstStyle/>
        <a:p>
          <a:pPr marL="0" lvl="0" indent="0" algn="ctr" defTabSz="711200">
            <a:lnSpc>
              <a:spcPct val="90000"/>
            </a:lnSpc>
            <a:spcBef>
              <a:spcPct val="0"/>
            </a:spcBef>
            <a:spcAft>
              <a:spcPct val="35000"/>
            </a:spcAft>
            <a:buNone/>
          </a:pPr>
          <a:r>
            <a:rPr lang="en-US" sz="1600" kern="1200"/>
            <a:t>Promote</a:t>
          </a:r>
        </a:p>
      </dsp:txBody>
      <dsp:txXfrm>
        <a:off x="0" y="4880332"/>
        <a:ext cx="1359535" cy="7669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DCE699-0B89-4A65-8110-6AF56A581CD1}">
      <dsp:nvSpPr>
        <dsp:cNvPr id="0" name=""/>
        <dsp:cNvSpPr/>
      </dsp:nvSpPr>
      <dsp:spPr>
        <a:xfrm>
          <a:off x="0" y="0"/>
          <a:ext cx="10058399"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5CC7ED-B06C-4A5E-B640-B5C2590CE685}">
      <dsp:nvSpPr>
        <dsp:cNvPr id="0" name=""/>
        <dsp:cNvSpPr/>
      </dsp:nvSpPr>
      <dsp:spPr>
        <a:xfrm>
          <a:off x="0" y="0"/>
          <a:ext cx="10058399" cy="47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t>Mandatory Supervision</a:t>
          </a:r>
          <a:endParaRPr lang="en-US" sz="2100" kern="1200" dirty="0"/>
        </a:p>
      </dsp:txBody>
      <dsp:txXfrm>
        <a:off x="0" y="0"/>
        <a:ext cx="10058399" cy="473260"/>
      </dsp:txXfrm>
    </dsp:sp>
    <dsp:sp modelId="{C8A4145E-D6FB-474F-BBF5-ECC89240CC05}">
      <dsp:nvSpPr>
        <dsp:cNvPr id="0" name=""/>
        <dsp:cNvSpPr/>
      </dsp:nvSpPr>
      <dsp:spPr>
        <a:xfrm>
          <a:off x="0" y="473260"/>
          <a:ext cx="10058399"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491691-84E6-497D-BB1B-B69DF573FB81}">
      <dsp:nvSpPr>
        <dsp:cNvPr id="0" name=""/>
        <dsp:cNvSpPr/>
      </dsp:nvSpPr>
      <dsp:spPr>
        <a:xfrm>
          <a:off x="0" y="473260"/>
          <a:ext cx="10058399" cy="47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Local prison sentences in the county jail or “split” sentence</a:t>
          </a:r>
        </a:p>
      </dsp:txBody>
      <dsp:txXfrm>
        <a:off x="0" y="473260"/>
        <a:ext cx="10058399" cy="473260"/>
      </dsp:txXfrm>
    </dsp:sp>
    <dsp:sp modelId="{D69BCA60-2A38-4E87-9EB2-5B6300B33756}">
      <dsp:nvSpPr>
        <dsp:cNvPr id="0" name=""/>
        <dsp:cNvSpPr/>
      </dsp:nvSpPr>
      <dsp:spPr>
        <a:xfrm>
          <a:off x="0" y="946520"/>
          <a:ext cx="10058399"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59EA9C-79E2-4458-AE46-71EB8F354BC0}">
      <dsp:nvSpPr>
        <dsp:cNvPr id="0" name=""/>
        <dsp:cNvSpPr/>
      </dsp:nvSpPr>
      <dsp:spPr>
        <a:xfrm>
          <a:off x="0" y="946520"/>
          <a:ext cx="10058399" cy="47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3 “</a:t>
          </a:r>
          <a:r>
            <a:rPr lang="en-US" sz="2100" kern="1200" dirty="0" err="1"/>
            <a:t>nons</a:t>
          </a:r>
          <a:r>
            <a:rPr lang="en-US" sz="2100" kern="1200" dirty="0"/>
            <a:t>” non-violent, non-serious, non-high risk sex offense</a:t>
          </a:r>
        </a:p>
      </dsp:txBody>
      <dsp:txXfrm>
        <a:off x="0" y="946520"/>
        <a:ext cx="10058399" cy="473260"/>
      </dsp:txXfrm>
    </dsp:sp>
    <dsp:sp modelId="{42BEE46C-9551-49CE-9C3D-21C5B65EB861}">
      <dsp:nvSpPr>
        <dsp:cNvPr id="0" name=""/>
        <dsp:cNvSpPr/>
      </dsp:nvSpPr>
      <dsp:spPr>
        <a:xfrm>
          <a:off x="0" y="1419780"/>
          <a:ext cx="10058399"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42C323-B1B3-4E60-A084-7BC700C887F6}">
      <dsp:nvSpPr>
        <dsp:cNvPr id="0" name=""/>
        <dsp:cNvSpPr/>
      </dsp:nvSpPr>
      <dsp:spPr>
        <a:xfrm>
          <a:off x="0" y="1419780"/>
          <a:ext cx="10058399" cy="47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endParaRPr lang="en-US" sz="2100" kern="1200" dirty="0"/>
        </a:p>
      </dsp:txBody>
      <dsp:txXfrm>
        <a:off x="0" y="1419780"/>
        <a:ext cx="10058399" cy="473260"/>
      </dsp:txXfrm>
    </dsp:sp>
    <dsp:sp modelId="{A671DBE9-1C0F-4F45-8AB5-B237F614F0AF}">
      <dsp:nvSpPr>
        <dsp:cNvPr id="0" name=""/>
        <dsp:cNvSpPr/>
      </dsp:nvSpPr>
      <dsp:spPr>
        <a:xfrm>
          <a:off x="0" y="1893040"/>
          <a:ext cx="10058399"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68EFF1-FBD0-4C45-9217-F8FB71A5D9E4}">
      <dsp:nvSpPr>
        <dsp:cNvPr id="0" name=""/>
        <dsp:cNvSpPr/>
      </dsp:nvSpPr>
      <dsp:spPr>
        <a:xfrm>
          <a:off x="0" y="1893040"/>
          <a:ext cx="10058399" cy="47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Post Release Community Supervision (PRCS)</a:t>
          </a:r>
          <a:endParaRPr lang="en-US" sz="2100" kern="1200"/>
        </a:p>
      </dsp:txBody>
      <dsp:txXfrm>
        <a:off x="0" y="1893040"/>
        <a:ext cx="10058399" cy="473260"/>
      </dsp:txXfrm>
    </dsp:sp>
    <dsp:sp modelId="{224A6ECC-CB24-4B02-927A-FD9C57CB1AC0}">
      <dsp:nvSpPr>
        <dsp:cNvPr id="0" name=""/>
        <dsp:cNvSpPr/>
      </dsp:nvSpPr>
      <dsp:spPr>
        <a:xfrm>
          <a:off x="0" y="2366300"/>
          <a:ext cx="10058399"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1A1C61-4F71-4D32-8E1E-445165A60E7B}">
      <dsp:nvSpPr>
        <dsp:cNvPr id="0" name=""/>
        <dsp:cNvSpPr/>
      </dsp:nvSpPr>
      <dsp:spPr>
        <a:xfrm>
          <a:off x="0" y="2366300"/>
          <a:ext cx="10058399" cy="47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3 “nons”</a:t>
          </a:r>
        </a:p>
      </dsp:txBody>
      <dsp:txXfrm>
        <a:off x="0" y="2366300"/>
        <a:ext cx="10058399" cy="473260"/>
      </dsp:txXfrm>
    </dsp:sp>
    <dsp:sp modelId="{CB501F80-460F-4BD1-B764-13F5E2DA0973}">
      <dsp:nvSpPr>
        <dsp:cNvPr id="0" name=""/>
        <dsp:cNvSpPr/>
      </dsp:nvSpPr>
      <dsp:spPr>
        <a:xfrm>
          <a:off x="0" y="2839560"/>
          <a:ext cx="10058399"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38DC0E-585E-4E99-989F-DB6324E66411}">
      <dsp:nvSpPr>
        <dsp:cNvPr id="0" name=""/>
        <dsp:cNvSpPr/>
      </dsp:nvSpPr>
      <dsp:spPr>
        <a:xfrm>
          <a:off x="0" y="2839560"/>
          <a:ext cx="10058399" cy="47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Previously supervised by state parole, now under probation supervision</a:t>
          </a:r>
        </a:p>
      </dsp:txBody>
      <dsp:txXfrm>
        <a:off x="0" y="2839560"/>
        <a:ext cx="10058399" cy="473260"/>
      </dsp:txXfrm>
    </dsp:sp>
    <dsp:sp modelId="{5AC3209B-CFD4-41DB-8D12-AB9A0CA26D8B}">
      <dsp:nvSpPr>
        <dsp:cNvPr id="0" name=""/>
        <dsp:cNvSpPr/>
      </dsp:nvSpPr>
      <dsp:spPr>
        <a:xfrm>
          <a:off x="0" y="3312820"/>
          <a:ext cx="10058399"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32D9E9-3E71-455B-8813-B696EAC83B71}">
      <dsp:nvSpPr>
        <dsp:cNvPr id="0" name=""/>
        <dsp:cNvSpPr/>
      </dsp:nvSpPr>
      <dsp:spPr>
        <a:xfrm>
          <a:off x="0" y="3312820"/>
          <a:ext cx="10058399" cy="47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Upon release from prison, PRCS clients are transported to CTC for assessment and linkage</a:t>
          </a:r>
        </a:p>
      </dsp:txBody>
      <dsp:txXfrm>
        <a:off x="0" y="3312820"/>
        <a:ext cx="10058399" cy="4732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848F4-964E-444D-8398-A940653895A1}">
      <dsp:nvSpPr>
        <dsp:cNvPr id="0" name=""/>
        <dsp:cNvSpPr/>
      </dsp:nvSpPr>
      <dsp:spPr>
        <a:xfrm>
          <a:off x="0" y="0"/>
          <a:ext cx="6797675" cy="629077"/>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Mobile Probation Service Centers</a:t>
          </a:r>
          <a:endParaRPr lang="en-US" sz="1800" kern="1200" dirty="0"/>
        </a:p>
      </dsp:txBody>
      <dsp:txXfrm>
        <a:off x="30709" y="30709"/>
        <a:ext cx="6736257" cy="567659"/>
      </dsp:txXfrm>
    </dsp:sp>
    <dsp:sp modelId="{0044F348-69B4-4372-8759-E34F602FD6BC}">
      <dsp:nvSpPr>
        <dsp:cNvPr id="0" name=""/>
        <dsp:cNvSpPr/>
      </dsp:nvSpPr>
      <dsp:spPr>
        <a:xfrm>
          <a:off x="0" y="626654"/>
          <a:ext cx="6797675" cy="2028777"/>
        </a:xfrm>
        <a:prstGeom prst="roundRect">
          <a:avLst/>
        </a:prstGeom>
        <a:solidFill>
          <a:schemeClr val="accent2">
            <a:hueOff val="-441124"/>
            <a:satOff val="497"/>
            <a:lumOff val="1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2023: 	The state awarded Probation a grant of $1.2 million for two MPSCs to 	improve service delivery to homeless and harder to reach, more 		vulnerable Probation clients</a:t>
          </a:r>
        </a:p>
        <a:p>
          <a:pPr marL="0" lvl="0" indent="0" algn="l" defTabSz="622300">
            <a:lnSpc>
              <a:spcPct val="90000"/>
            </a:lnSpc>
            <a:spcBef>
              <a:spcPct val="0"/>
            </a:spcBef>
            <a:spcAft>
              <a:spcPct val="35000"/>
            </a:spcAft>
            <a:buNone/>
          </a:pPr>
          <a:r>
            <a:rPr lang="en-US" sz="1400" kern="1200" dirty="0"/>
            <a:t>2025: 	Completion and implementation of custom built MPSCs</a:t>
          </a:r>
        </a:p>
      </dsp:txBody>
      <dsp:txXfrm>
        <a:off x="99037" y="725691"/>
        <a:ext cx="6599601" cy="1830703"/>
      </dsp:txXfrm>
    </dsp:sp>
    <dsp:sp modelId="{9132BB26-C485-4921-869F-91D0F0369C47}">
      <dsp:nvSpPr>
        <dsp:cNvPr id="0" name=""/>
        <dsp:cNvSpPr/>
      </dsp:nvSpPr>
      <dsp:spPr>
        <a:xfrm>
          <a:off x="0" y="2658777"/>
          <a:ext cx="6797675" cy="611473"/>
        </a:xfrm>
        <a:prstGeom prst="roundRect">
          <a:avLst/>
        </a:prstGeom>
        <a:solidFill>
          <a:schemeClr val="accent2">
            <a:hueOff val="-882249"/>
            <a:satOff val="995"/>
            <a:lumOff val="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Alternatives to Incarceration</a:t>
          </a:r>
        </a:p>
      </dsp:txBody>
      <dsp:txXfrm>
        <a:off x="29850" y="2688627"/>
        <a:ext cx="6737975" cy="551773"/>
      </dsp:txXfrm>
    </dsp:sp>
    <dsp:sp modelId="{6FB2D08C-0460-43CE-87B0-3CFC69516082}">
      <dsp:nvSpPr>
        <dsp:cNvPr id="0" name=""/>
        <dsp:cNvSpPr/>
      </dsp:nvSpPr>
      <dsp:spPr>
        <a:xfrm>
          <a:off x="0" y="3291874"/>
          <a:ext cx="6797675" cy="3285864"/>
        </a:xfrm>
        <a:prstGeom prst="roundRec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Countywide initiative to safely reduce incarceration and/or prevent justice system involvement </a:t>
          </a:r>
        </a:p>
        <a:p>
          <a:pPr marL="0" lvl="0" indent="0" algn="l" defTabSz="622300">
            <a:lnSpc>
              <a:spcPct val="90000"/>
            </a:lnSpc>
            <a:spcBef>
              <a:spcPct val="0"/>
            </a:spcBef>
            <a:spcAft>
              <a:spcPct val="35000"/>
            </a:spcAft>
            <a:buNone/>
          </a:pPr>
          <a:r>
            <a:rPr lang="en-US" sz="1400" kern="1200" dirty="0"/>
            <a:t>*  Behavioral health focused response in lieu of jail for people in behavioral health crisis </a:t>
          </a:r>
        </a:p>
        <a:p>
          <a:pPr marL="0" lvl="0" indent="0" algn="l" defTabSz="622300">
            <a:lnSpc>
              <a:spcPct val="90000"/>
            </a:lnSpc>
            <a:spcBef>
              <a:spcPct val="0"/>
            </a:spcBef>
            <a:spcAft>
              <a:spcPct val="35000"/>
            </a:spcAft>
            <a:buNone/>
          </a:pPr>
          <a:r>
            <a:rPr lang="en-US" sz="1400" kern="1200" dirty="0"/>
            <a:t>*  Booking alternatives for low-level misdemeanor drug and public conduct charges.</a:t>
          </a:r>
        </a:p>
        <a:p>
          <a:pPr marL="0" lvl="0" indent="0" algn="l" defTabSz="622300">
            <a:lnSpc>
              <a:spcPct val="90000"/>
            </a:lnSpc>
            <a:spcBef>
              <a:spcPct val="0"/>
            </a:spcBef>
            <a:spcAft>
              <a:spcPct val="35000"/>
            </a:spcAft>
            <a:buNone/>
          </a:pPr>
          <a:r>
            <a:rPr lang="en-US" sz="1400" kern="1200" dirty="0"/>
            <a:t>*  Community-based rehabilitative options that support pretrial release. </a:t>
          </a:r>
        </a:p>
        <a:p>
          <a:pPr marL="0" lvl="0" indent="0" algn="l" defTabSz="622300">
            <a:lnSpc>
              <a:spcPct val="90000"/>
            </a:lnSpc>
            <a:spcBef>
              <a:spcPct val="0"/>
            </a:spcBef>
            <a:spcAft>
              <a:spcPct val="35000"/>
            </a:spcAft>
            <a:buNone/>
          </a:pPr>
          <a:r>
            <a:rPr lang="en-US" sz="1400" kern="1200" dirty="0"/>
            <a:t>*  Community-based sentencing options for those who pose no threat to public safety.</a:t>
          </a:r>
        </a:p>
        <a:p>
          <a:pPr marL="0" lvl="0" indent="0" algn="l" defTabSz="622300">
            <a:lnSpc>
              <a:spcPct val="90000"/>
            </a:lnSpc>
            <a:spcBef>
              <a:spcPct val="0"/>
            </a:spcBef>
            <a:spcAft>
              <a:spcPct val="35000"/>
            </a:spcAft>
            <a:buNone/>
          </a:pPr>
          <a:r>
            <a:rPr lang="en-US" sz="1400" kern="1200" dirty="0"/>
            <a:t>*  Reentry planning and linkage prior to release from custody.  </a:t>
          </a:r>
        </a:p>
        <a:p>
          <a:pPr marL="0" lvl="0" indent="0" algn="l" defTabSz="622300">
            <a:lnSpc>
              <a:spcPct val="90000"/>
            </a:lnSpc>
            <a:spcBef>
              <a:spcPct val="0"/>
            </a:spcBef>
            <a:spcAft>
              <a:spcPct val="35000"/>
            </a:spcAft>
            <a:buNone/>
          </a:pPr>
          <a:r>
            <a:rPr lang="en-US" sz="1400" kern="1200" dirty="0"/>
            <a:t>*  Evidence-based, person-centered services to reduce recidivism, assist with basic</a:t>
          </a:r>
        </a:p>
        <a:p>
          <a:pPr marL="0" lvl="0" indent="0" algn="l" defTabSz="622300">
            <a:lnSpc>
              <a:spcPct val="90000"/>
            </a:lnSpc>
            <a:spcBef>
              <a:spcPct val="0"/>
            </a:spcBef>
            <a:spcAft>
              <a:spcPct val="35000"/>
            </a:spcAft>
            <a:buNone/>
          </a:pPr>
          <a:r>
            <a:rPr lang="en-US" sz="1400" kern="1200" dirty="0"/>
            <a:t>    and immediate needs and  improve health, self-sufficiency, and relationships.</a:t>
          </a:r>
        </a:p>
      </dsp:txBody>
      <dsp:txXfrm>
        <a:off x="160403" y="3452277"/>
        <a:ext cx="6476869" cy="296505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175848-BDE6-443E-BE14-12BD45E207DF}" type="datetimeFigureOut">
              <a:rPr lang="en-US" smtClean="0"/>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E16F69-A197-4E38-95EE-FD2586479501}" type="slidenum">
              <a:rPr lang="en-US" smtClean="0"/>
              <a:t>‹#›</a:t>
            </a:fld>
            <a:endParaRPr lang="en-US"/>
          </a:p>
        </p:txBody>
      </p:sp>
    </p:spTree>
    <p:extLst>
      <p:ext uri="{BB962C8B-B14F-4D97-AF65-F5344CB8AC3E}">
        <p14:creationId xmlns:p14="http://schemas.microsoft.com/office/powerpoint/2010/main" val="493028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D00781-A636-44C8-8904-B7A3F24DC8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779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D00781-A636-44C8-8904-B7A3F24DC8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647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CCD19F-B4B7-4A2C-9C63-27CADE9819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236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CCD19F-B4B7-4A2C-9C63-27CADE9819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880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SBAY, CV, Vista, El Cajon, Community Support Office, HOJ, SELWC, LGFRC</a:t>
            </a:r>
          </a:p>
          <a:p>
            <a:r>
              <a:rPr lang="en-US" dirty="0"/>
              <a:t>CTC &amp; WF/RRC</a:t>
            </a:r>
          </a:p>
        </p:txBody>
      </p:sp>
      <p:sp>
        <p:nvSpPr>
          <p:cNvPr id="4" name="Slide Number Placeholder 3"/>
          <p:cNvSpPr>
            <a:spLocks noGrp="1"/>
          </p:cNvSpPr>
          <p:nvPr>
            <p:ph type="sldNum" sz="quarter" idx="5"/>
          </p:nvPr>
        </p:nvSpPr>
        <p:spPr/>
        <p:txBody>
          <a:bodyPr/>
          <a:lstStyle/>
          <a:p>
            <a:fld id="{39E16F69-A197-4E38-95EE-FD2586479501}" type="slidenum">
              <a:rPr lang="en-US" smtClean="0"/>
              <a:t>8</a:t>
            </a:fld>
            <a:endParaRPr lang="en-US"/>
          </a:p>
        </p:txBody>
      </p:sp>
    </p:spTree>
    <p:extLst>
      <p:ext uri="{BB962C8B-B14F-4D97-AF65-F5344CB8AC3E}">
        <p14:creationId xmlns:p14="http://schemas.microsoft.com/office/powerpoint/2010/main" val="2047131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D00781-A636-44C8-8904-B7A3F24DC8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9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D00781-A636-44C8-8904-B7A3F24DC8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24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IC—return w/court approval </a:t>
            </a:r>
          </a:p>
        </p:txBody>
      </p:sp>
      <p:sp>
        <p:nvSpPr>
          <p:cNvPr id="4" name="Slide Number Placeholder 3"/>
          <p:cNvSpPr>
            <a:spLocks noGrp="1"/>
          </p:cNvSpPr>
          <p:nvPr>
            <p:ph type="sldNum" sz="quarter" idx="5"/>
          </p:nvPr>
        </p:nvSpPr>
        <p:spPr/>
        <p:txBody>
          <a:bodyPr/>
          <a:lstStyle/>
          <a:p>
            <a:fld id="{39E16F69-A197-4E38-95EE-FD2586479501}" type="slidenum">
              <a:rPr lang="en-US" smtClean="0"/>
              <a:t>15</a:t>
            </a:fld>
            <a:endParaRPr lang="en-US"/>
          </a:p>
        </p:txBody>
      </p:sp>
    </p:spTree>
    <p:extLst>
      <p:ext uri="{BB962C8B-B14F-4D97-AF65-F5344CB8AC3E}">
        <p14:creationId xmlns:p14="http://schemas.microsoft.com/office/powerpoint/2010/main" val="2189669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Managing Probation Officer</a:t>
            </a:r>
          </a:p>
          <a:p>
            <a:r>
              <a:rPr lang="en-US" dirty="0"/>
              <a:t>Leads MDT and completes COMPAS risk and needs assessment </a:t>
            </a:r>
          </a:p>
          <a:p>
            <a:r>
              <a:rPr lang="en-US" dirty="0"/>
              <a:t>Case plans in tandem with the team and client</a:t>
            </a:r>
          </a:p>
          <a:p>
            <a:r>
              <a:rPr lang="en-US" dirty="0"/>
              <a:t>Alcohol and Drug Program Specialist</a:t>
            </a:r>
          </a:p>
          <a:p>
            <a:r>
              <a:rPr lang="en-US" dirty="0"/>
              <a:t>A credentialed specialist will assess, consult, and advocate for the best treatment referral based on current risk and need(s)</a:t>
            </a:r>
          </a:p>
          <a:p>
            <a:r>
              <a:rPr lang="en-US" dirty="0"/>
              <a:t>Client</a:t>
            </a:r>
          </a:p>
          <a:p>
            <a:r>
              <a:rPr lang="en-US" dirty="0"/>
              <a:t>Case plan must be client centered such that the client is driven to succeed</a:t>
            </a:r>
          </a:p>
          <a:p>
            <a:r>
              <a:rPr lang="en-US" dirty="0"/>
              <a:t>Behavioral Health Services Team</a:t>
            </a:r>
          </a:p>
          <a:p>
            <a:r>
              <a:rPr lang="en-US" dirty="0"/>
              <a:t>Licensed clinician that links mental health and wellness services based on level of care risk and needs assessment</a:t>
            </a:r>
          </a:p>
          <a:p>
            <a:endParaRPr lang="en-US" dirty="0"/>
          </a:p>
        </p:txBody>
      </p:sp>
      <p:sp>
        <p:nvSpPr>
          <p:cNvPr id="4" name="Slide Number Placeholder 3"/>
          <p:cNvSpPr>
            <a:spLocks noGrp="1"/>
          </p:cNvSpPr>
          <p:nvPr>
            <p:ph type="sldNum" sz="quarter" idx="5"/>
          </p:nvPr>
        </p:nvSpPr>
        <p:spPr/>
        <p:txBody>
          <a:bodyPr/>
          <a:lstStyle/>
          <a:p>
            <a:fld id="{39E16F69-A197-4E38-95EE-FD2586479501}" type="slidenum">
              <a:rPr lang="en-US" smtClean="0"/>
              <a:t>19</a:t>
            </a:fld>
            <a:endParaRPr lang="en-US"/>
          </a:p>
        </p:txBody>
      </p:sp>
    </p:spTree>
    <p:extLst>
      <p:ext uri="{BB962C8B-B14F-4D97-AF65-F5344CB8AC3E}">
        <p14:creationId xmlns:p14="http://schemas.microsoft.com/office/powerpoint/2010/main" val="1791020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2608" lvl="1" indent="0">
              <a:buFont typeface="Wingdings" panose="05000000000000000000" pitchFamily="2" charset="2"/>
              <a:buNone/>
            </a:pPr>
            <a:r>
              <a:rPr lang="en-US" sz="1200" dirty="0"/>
              <a:t>Early intervention services</a:t>
            </a:r>
          </a:p>
          <a:p>
            <a:pPr marL="525971" lvl="1" indent="-233363">
              <a:buFont typeface="Wingdings" panose="05000000000000000000" pitchFamily="2" charset="2"/>
              <a:buChar char="§"/>
            </a:pPr>
            <a:r>
              <a:rPr lang="en-US" sz="1200" dirty="0"/>
              <a:t>Mental and physical health treatment</a:t>
            </a:r>
          </a:p>
          <a:p>
            <a:pPr marL="525971" lvl="1" indent="-233363">
              <a:buFont typeface="Wingdings" panose="05000000000000000000" pitchFamily="2" charset="2"/>
              <a:buChar char="§"/>
            </a:pPr>
            <a:r>
              <a:rPr lang="en-US" sz="1200" dirty="0"/>
              <a:t>SUD treatment and relapse prevention</a:t>
            </a:r>
          </a:p>
          <a:p>
            <a:pPr marL="525971" lvl="1" indent="-233363">
              <a:buFont typeface="Wingdings" panose="05000000000000000000" pitchFamily="2" charset="2"/>
              <a:buChar char="§"/>
            </a:pPr>
            <a:r>
              <a:rPr lang="en-US" sz="1200" dirty="0"/>
              <a:t>Cognitive behavioral interventions</a:t>
            </a:r>
          </a:p>
          <a:p>
            <a:pPr marL="525971" lvl="1" indent="-233363">
              <a:buFont typeface="Wingdings" panose="05000000000000000000" pitchFamily="2" charset="2"/>
              <a:buChar char="§"/>
            </a:pPr>
            <a:r>
              <a:rPr lang="en-US" sz="1200" dirty="0"/>
              <a:t>Alternative housing or SUD program placement</a:t>
            </a:r>
          </a:p>
          <a:p>
            <a:pPr marL="525971" lvl="1" indent="-233363">
              <a:buFont typeface="Wingdings" panose="05000000000000000000" pitchFamily="2" charset="2"/>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39E16F69-A197-4E38-95EE-FD2586479501}" type="slidenum">
              <a:rPr lang="en-US" smtClean="0"/>
              <a:t>20</a:t>
            </a:fld>
            <a:endParaRPr lang="en-US"/>
          </a:p>
        </p:txBody>
      </p:sp>
    </p:spTree>
    <p:extLst>
      <p:ext uri="{BB962C8B-B14F-4D97-AF65-F5344CB8AC3E}">
        <p14:creationId xmlns:p14="http://schemas.microsoft.com/office/powerpoint/2010/main" val="285881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F4AB29-99D3-4547-B47E-FB53A1A07F19}" type="datetimeFigureOut">
              <a:rPr lang="en-US" smtClean="0"/>
              <a:t>4/23/2024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686B58-7D05-46A2-831C-A211771BC99F}"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518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F4AB29-99D3-4547-B47E-FB53A1A07F19}" type="datetimeFigureOut">
              <a:rPr lang="en-US" smtClean="0"/>
              <a:t>4/23/2024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686B58-7D05-46A2-831C-A211771BC99F}" type="slidenum">
              <a:rPr lang="en-US" smtClean="0"/>
              <a:t>‹#›</a:t>
            </a:fld>
            <a:endParaRPr lang="en-US" dirty="0"/>
          </a:p>
        </p:txBody>
      </p:sp>
    </p:spTree>
    <p:extLst>
      <p:ext uri="{BB962C8B-B14F-4D97-AF65-F5344CB8AC3E}">
        <p14:creationId xmlns:p14="http://schemas.microsoft.com/office/powerpoint/2010/main" val="2501640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F4AB29-99D3-4547-B47E-FB53A1A07F19}" type="datetimeFigureOut">
              <a:rPr lang="en-US" smtClean="0"/>
              <a:t>4/23/2024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686B58-7D05-46A2-831C-A211771BC99F}" type="slidenum">
              <a:rPr lang="en-US" smtClean="0"/>
              <a:t>‹#›</a:t>
            </a:fld>
            <a:endParaRPr lang="en-US" dirty="0"/>
          </a:p>
        </p:txBody>
      </p:sp>
    </p:spTree>
    <p:extLst>
      <p:ext uri="{BB962C8B-B14F-4D97-AF65-F5344CB8AC3E}">
        <p14:creationId xmlns:p14="http://schemas.microsoft.com/office/powerpoint/2010/main" val="1237821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our content">
    <p:bg>
      <p:bgPr>
        <a:solidFill>
          <a:schemeClr val="accent5"/>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0D749F-1509-46B1-B8ED-3506AC084799}"/>
              </a:ext>
            </a:extLst>
          </p:cNvPr>
          <p:cNvSpPr/>
          <p:nvPr userDrawn="1"/>
        </p:nvSpPr>
        <p:spPr>
          <a:xfrm>
            <a:off x="0" y="0"/>
            <a:ext cx="12192000" cy="19814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b="1">
                <a:solidFill>
                  <a:schemeClr val="bg1"/>
                </a:solidFill>
              </a:defRPr>
            </a:lvl1pPr>
          </a:lstStyle>
          <a:p>
            <a:r>
              <a:rPr lang="en-US"/>
              <a:t>Click to edit Master title style</a:t>
            </a:r>
            <a:endParaRPr lang="en-ZA"/>
          </a:p>
        </p:txBody>
      </p:sp>
      <p:sp>
        <p:nvSpPr>
          <p:cNvPr id="9" name="Text Placeholder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775607" y="4553832"/>
            <a:ext cx="2105186" cy="678667"/>
          </a:xfrm>
        </p:spPr>
        <p:txBody>
          <a:bodyPr/>
          <a:lstStyle>
            <a:lvl1pPr marL="0" indent="0" algn="ctr">
              <a:buFont typeface="Arial" panose="020B0604020202020204" pitchFamily="34" charset="0"/>
              <a:buNone/>
              <a:defRPr sz="1800">
                <a:solidFill>
                  <a:schemeClr val="accent4"/>
                </a:solidFill>
                <a:latin typeface="+mj-lt"/>
              </a:defRPr>
            </a:lvl1pPr>
          </a:lstStyle>
          <a:p>
            <a:pPr lvl="0"/>
            <a:r>
              <a:rPr lang="en-US"/>
              <a:t>Bullet 1</a:t>
            </a:r>
            <a:endParaRPr lang="en-ZA"/>
          </a:p>
        </p:txBody>
      </p:sp>
      <p:sp>
        <p:nvSpPr>
          <p:cNvPr id="11" name="Text Placeholder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3620807" y="4553832"/>
            <a:ext cx="2105186" cy="678667"/>
          </a:xfrm>
        </p:spPr>
        <p:txBody>
          <a:bodyPr/>
          <a:lstStyle>
            <a:lvl1pPr marL="0" indent="0" algn="ctr">
              <a:buFont typeface="Arial" panose="020B0604020202020204" pitchFamily="34" charset="0"/>
              <a:buNone/>
              <a:defRPr sz="1800">
                <a:solidFill>
                  <a:schemeClr val="accent4"/>
                </a:solidFill>
                <a:latin typeface="+mj-lt"/>
              </a:defRPr>
            </a:lvl1pPr>
          </a:lstStyle>
          <a:p>
            <a:pPr lvl="0"/>
            <a:r>
              <a:rPr lang="en-US"/>
              <a:t>Bullet 2</a:t>
            </a:r>
            <a:endParaRPr lang="en-ZA"/>
          </a:p>
        </p:txBody>
      </p:sp>
      <p:sp>
        <p:nvSpPr>
          <p:cNvPr id="13" name="Text Placeholder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6466007" y="4553832"/>
            <a:ext cx="2105186" cy="678667"/>
          </a:xfrm>
        </p:spPr>
        <p:txBody>
          <a:bodyPr/>
          <a:lstStyle>
            <a:lvl1pPr marL="0" indent="0" algn="ctr">
              <a:buFont typeface="Arial" panose="020B0604020202020204" pitchFamily="34" charset="0"/>
              <a:buNone/>
              <a:defRPr sz="1800">
                <a:solidFill>
                  <a:schemeClr val="accent4"/>
                </a:solidFill>
                <a:latin typeface="+mj-lt"/>
              </a:defRPr>
            </a:lvl1pPr>
          </a:lstStyle>
          <a:p>
            <a:pPr lvl="0"/>
            <a:r>
              <a:rPr lang="en-US"/>
              <a:t>Bullet 3</a:t>
            </a:r>
            <a:endParaRPr lang="en-ZA"/>
          </a:p>
        </p:txBody>
      </p:sp>
      <p:sp>
        <p:nvSpPr>
          <p:cNvPr id="15" name="Text Placeholder 8">
            <a:extLst>
              <a:ext uri="{FF2B5EF4-FFF2-40B4-BE49-F238E27FC236}">
                <a16:creationId xmlns:a16="http://schemas.microsoft.com/office/drawing/2014/main" id="{9CB783F5-ED01-464E-9185-F05CFA0E84C4}"/>
              </a:ext>
            </a:extLst>
          </p:cNvPr>
          <p:cNvSpPr>
            <a:spLocks noGrp="1"/>
          </p:cNvSpPr>
          <p:nvPr>
            <p:ph type="body" sz="quarter" idx="45" hasCustomPrompt="1"/>
          </p:nvPr>
        </p:nvSpPr>
        <p:spPr>
          <a:xfrm>
            <a:off x="9311207" y="4553832"/>
            <a:ext cx="2105186" cy="678667"/>
          </a:xfrm>
        </p:spPr>
        <p:txBody>
          <a:bodyPr/>
          <a:lstStyle>
            <a:lvl1pPr marL="0" indent="0" algn="ctr">
              <a:buFont typeface="Arial" panose="020B0604020202020204" pitchFamily="34" charset="0"/>
              <a:buNone/>
              <a:defRPr sz="1800">
                <a:solidFill>
                  <a:schemeClr val="accent4"/>
                </a:solidFill>
                <a:latin typeface="+mj-lt"/>
              </a:defRPr>
            </a:lvl1pPr>
          </a:lstStyle>
          <a:p>
            <a:pPr lvl="0"/>
            <a:r>
              <a:rPr lang="en-US"/>
              <a:t>Bullet 4</a:t>
            </a:r>
            <a:endParaRPr lang="en-ZA"/>
          </a:p>
        </p:txBody>
      </p:sp>
      <p:sp>
        <p:nvSpPr>
          <p:cNvPr id="21" name="Online Image Placeholder 20">
            <a:extLst>
              <a:ext uri="{FF2B5EF4-FFF2-40B4-BE49-F238E27FC236}">
                <a16:creationId xmlns:a16="http://schemas.microsoft.com/office/drawing/2014/main" id="{D25CFAE9-00ED-42E0-BC9A-37BA858979B3}"/>
              </a:ext>
            </a:extLst>
          </p:cNvPr>
          <p:cNvSpPr>
            <a:spLocks noGrp="1"/>
          </p:cNvSpPr>
          <p:nvPr>
            <p:ph type="clipArt" sz="quarter" idx="48"/>
          </p:nvPr>
        </p:nvSpPr>
        <p:spPr>
          <a:xfrm>
            <a:off x="1090200" y="3080256"/>
            <a:ext cx="1476375" cy="1474788"/>
          </a:xfrm>
        </p:spPr>
        <p:txBody>
          <a:bodyPr>
            <a:normAutofit/>
          </a:bodyPr>
          <a:lstStyle>
            <a:lvl1pPr>
              <a:defRPr sz="1600"/>
            </a:lvl1pPr>
          </a:lstStyle>
          <a:p>
            <a:r>
              <a:rPr lang="en-US"/>
              <a:t>Click icon to add online image</a:t>
            </a:r>
          </a:p>
        </p:txBody>
      </p:sp>
      <p:sp>
        <p:nvSpPr>
          <p:cNvPr id="22" name="Online Image Placeholder 20">
            <a:extLst>
              <a:ext uri="{FF2B5EF4-FFF2-40B4-BE49-F238E27FC236}">
                <a16:creationId xmlns:a16="http://schemas.microsoft.com/office/drawing/2014/main" id="{280D5B0E-3D2E-4146-9670-B596E8EBD129}"/>
              </a:ext>
            </a:extLst>
          </p:cNvPr>
          <p:cNvSpPr>
            <a:spLocks noGrp="1"/>
          </p:cNvSpPr>
          <p:nvPr>
            <p:ph type="clipArt" sz="quarter" idx="49"/>
          </p:nvPr>
        </p:nvSpPr>
        <p:spPr>
          <a:xfrm>
            <a:off x="3935025" y="3080256"/>
            <a:ext cx="1476375" cy="1474788"/>
          </a:xfrm>
        </p:spPr>
        <p:txBody>
          <a:bodyPr>
            <a:normAutofit/>
          </a:bodyPr>
          <a:lstStyle>
            <a:lvl1pPr>
              <a:defRPr sz="1600"/>
            </a:lvl1pPr>
          </a:lstStyle>
          <a:p>
            <a:r>
              <a:rPr lang="en-US"/>
              <a:t>Click icon to add online image</a:t>
            </a:r>
          </a:p>
        </p:txBody>
      </p:sp>
      <p:sp>
        <p:nvSpPr>
          <p:cNvPr id="23" name="Online Image Placeholder 20">
            <a:extLst>
              <a:ext uri="{FF2B5EF4-FFF2-40B4-BE49-F238E27FC236}">
                <a16:creationId xmlns:a16="http://schemas.microsoft.com/office/drawing/2014/main" id="{03D89936-E0D7-4618-9E72-EC1467568C21}"/>
              </a:ext>
            </a:extLst>
          </p:cNvPr>
          <p:cNvSpPr>
            <a:spLocks noGrp="1"/>
          </p:cNvSpPr>
          <p:nvPr>
            <p:ph type="clipArt" sz="quarter" idx="50"/>
          </p:nvPr>
        </p:nvSpPr>
        <p:spPr>
          <a:xfrm>
            <a:off x="6779850" y="3079044"/>
            <a:ext cx="1476375" cy="1474788"/>
          </a:xfrm>
        </p:spPr>
        <p:txBody>
          <a:bodyPr>
            <a:normAutofit/>
          </a:bodyPr>
          <a:lstStyle>
            <a:lvl1pPr>
              <a:defRPr sz="1600"/>
            </a:lvl1pPr>
          </a:lstStyle>
          <a:p>
            <a:r>
              <a:rPr lang="en-US"/>
              <a:t>Click icon to add online image</a:t>
            </a:r>
          </a:p>
        </p:txBody>
      </p:sp>
      <p:sp>
        <p:nvSpPr>
          <p:cNvPr id="24" name="Online Image Placeholder 20">
            <a:extLst>
              <a:ext uri="{FF2B5EF4-FFF2-40B4-BE49-F238E27FC236}">
                <a16:creationId xmlns:a16="http://schemas.microsoft.com/office/drawing/2014/main" id="{08A2E99E-9F83-4666-BD35-056C88AEBFB1}"/>
              </a:ext>
            </a:extLst>
          </p:cNvPr>
          <p:cNvSpPr>
            <a:spLocks noGrp="1"/>
          </p:cNvSpPr>
          <p:nvPr>
            <p:ph type="clipArt" sz="quarter" idx="51"/>
          </p:nvPr>
        </p:nvSpPr>
        <p:spPr>
          <a:xfrm>
            <a:off x="9625612" y="3079044"/>
            <a:ext cx="1476375" cy="1474788"/>
          </a:xfrm>
        </p:spPr>
        <p:txBody>
          <a:bodyPr>
            <a:normAutofit/>
          </a:bodyPr>
          <a:lstStyle>
            <a:lvl1pPr>
              <a:defRPr sz="1600"/>
            </a:lvl1pPr>
          </a:lstStyle>
          <a:p>
            <a:r>
              <a:rPr lang="en-US"/>
              <a:t>Click icon to add online image</a:t>
            </a:r>
          </a:p>
        </p:txBody>
      </p:sp>
      <p:sp>
        <p:nvSpPr>
          <p:cNvPr id="25" name="Date Placeholder 4">
            <a:extLst>
              <a:ext uri="{FF2B5EF4-FFF2-40B4-BE49-F238E27FC236}">
                <a16:creationId xmlns:a16="http://schemas.microsoft.com/office/drawing/2014/main" id="{8B2D064B-EC57-4EA9-96ED-918E61BFD5F4}"/>
              </a:ext>
            </a:extLst>
          </p:cNvPr>
          <p:cNvSpPr>
            <a:spLocks noGrp="1"/>
          </p:cNvSpPr>
          <p:nvPr>
            <p:ph type="dt" sz="half" idx="10"/>
          </p:nvPr>
        </p:nvSpPr>
        <p:spPr>
          <a:xfrm>
            <a:off x="838200" y="6356350"/>
            <a:ext cx="2743200" cy="365125"/>
          </a:xfrm>
        </p:spPr>
        <p:txBody>
          <a:bodyPr/>
          <a:lstStyle>
            <a:lvl1pPr>
              <a:defRPr sz="900">
                <a:solidFill>
                  <a:schemeClr val="accent5">
                    <a:lumMod val="75000"/>
                  </a:schemeClr>
                </a:solidFill>
              </a:defRPr>
            </a:lvl1pPr>
          </a:lstStyle>
          <a:p>
            <a:r>
              <a:rPr lang="en-US"/>
              <a:t>7/29/20XX</a:t>
            </a:r>
          </a:p>
        </p:txBody>
      </p:sp>
      <p:sp>
        <p:nvSpPr>
          <p:cNvPr id="26" name="Footer Placeholder 5">
            <a:extLst>
              <a:ext uri="{FF2B5EF4-FFF2-40B4-BE49-F238E27FC236}">
                <a16:creationId xmlns:a16="http://schemas.microsoft.com/office/drawing/2014/main" id="{B2A70FF9-0C32-4443-A788-56E40DD780D1}"/>
              </a:ext>
            </a:extLst>
          </p:cNvPr>
          <p:cNvSpPr>
            <a:spLocks noGrp="1"/>
          </p:cNvSpPr>
          <p:nvPr>
            <p:ph type="ftr" sz="quarter" idx="11"/>
          </p:nvPr>
        </p:nvSpPr>
        <p:spPr>
          <a:xfrm>
            <a:off x="4038600" y="6356350"/>
            <a:ext cx="4114800" cy="365125"/>
          </a:xfrm>
        </p:spPr>
        <p:txBody>
          <a:bodyPr/>
          <a:lstStyle>
            <a:lvl1pPr>
              <a:defRPr sz="900">
                <a:solidFill>
                  <a:schemeClr val="accent5">
                    <a:lumMod val="75000"/>
                  </a:schemeClr>
                </a:solidFill>
              </a:defRPr>
            </a:lvl1pPr>
          </a:lstStyle>
          <a:p>
            <a:r>
              <a:rPr lang="en-US"/>
              <a:t>Elected Officials **</a:t>
            </a:r>
          </a:p>
        </p:txBody>
      </p:sp>
      <p:sp>
        <p:nvSpPr>
          <p:cNvPr id="27" name="Slide Number Placeholder 6">
            <a:extLst>
              <a:ext uri="{FF2B5EF4-FFF2-40B4-BE49-F238E27FC236}">
                <a16:creationId xmlns:a16="http://schemas.microsoft.com/office/drawing/2014/main" id="{D51176E4-E898-4497-ACF7-72CFF75FED25}"/>
              </a:ext>
            </a:extLst>
          </p:cNvPr>
          <p:cNvSpPr>
            <a:spLocks noGrp="1"/>
          </p:cNvSpPr>
          <p:nvPr>
            <p:ph type="sldNum" sz="quarter" idx="12"/>
          </p:nvPr>
        </p:nvSpPr>
        <p:spPr>
          <a:xfrm>
            <a:off x="8610600" y="6356350"/>
            <a:ext cx="2743200" cy="365125"/>
          </a:xfrm>
        </p:spPr>
        <p:txBody>
          <a:bodyPr/>
          <a:lstStyle>
            <a:lvl1pPr>
              <a:defRPr sz="900">
                <a:solidFill>
                  <a:schemeClr val="accent5">
                    <a:lumMod val="7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098565584"/>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bg>
      <p:bgPr>
        <a:solidFill>
          <a:schemeClr val="accent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434EB92-62CF-4273-86A4-59223DABDBB8}"/>
              </a:ext>
            </a:extLst>
          </p:cNvPr>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9A25F60-1F94-4EB8-AECE-53F9C3EBF6AC}"/>
              </a:ext>
            </a:extLst>
          </p:cNvPr>
          <p:cNvSpPr/>
          <p:nvPr userDrawn="1"/>
        </p:nvSpPr>
        <p:spPr>
          <a:xfrm>
            <a:off x="0" y="6509657"/>
            <a:ext cx="12192000" cy="3483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831850" y="3429000"/>
            <a:ext cx="10515600" cy="3080657"/>
          </a:xfrm>
        </p:spPr>
        <p:txBody>
          <a:bodyPr anchor="ctr"/>
          <a:lstStyle>
            <a:lvl1pPr>
              <a:defRPr sz="6000" b="1">
                <a:solidFill>
                  <a:schemeClr val="bg1"/>
                </a:solidFill>
              </a:defRPr>
            </a:lvl1pPr>
          </a:lstStyle>
          <a:p>
            <a:r>
              <a:rPr lang="en-US"/>
              <a:t>Click to edit Master title style</a:t>
            </a:r>
          </a:p>
        </p:txBody>
      </p:sp>
    </p:spTree>
    <p:extLst>
      <p:ext uri="{BB962C8B-B14F-4D97-AF65-F5344CB8AC3E}">
        <p14:creationId xmlns:p14="http://schemas.microsoft.com/office/powerpoint/2010/main" val="1697950651"/>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838200" y="822325"/>
            <a:ext cx="5684520" cy="1325563"/>
          </a:xfrm>
        </p:spPr>
        <p:txBody>
          <a:bodyPr anchor="b"/>
          <a:lstStyle>
            <a:lvl1pPr>
              <a:defRPr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838200" y="2595562"/>
            <a:ext cx="5684520" cy="441552"/>
          </a:xfrm>
        </p:spPr>
        <p:txBody>
          <a:bodyPr>
            <a:normAutofit/>
          </a:bodyPr>
          <a:lstStyle>
            <a:lvl1pPr marL="0" indent="0">
              <a:lnSpc>
                <a:spcPct val="100000"/>
              </a:lnSpc>
              <a:buNone/>
              <a:defRPr lang="en-US" sz="1800" b="1" kern="1200" dirty="0" smtClean="0">
                <a:solidFill>
                  <a:schemeClr val="accent2"/>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Rectangle 8">
            <a:extLst>
              <a:ext uri="{FF2B5EF4-FFF2-40B4-BE49-F238E27FC236}">
                <a16:creationId xmlns:a16="http://schemas.microsoft.com/office/drawing/2014/main" id="{29197FF6-6321-41EE-A0C4-DEC0761A3C01}"/>
              </a:ext>
            </a:extLst>
          </p:cNvPr>
          <p:cNvSpPr/>
          <p:nvPr userDrawn="1"/>
        </p:nvSpPr>
        <p:spPr>
          <a:xfrm>
            <a:off x="8016240" y="0"/>
            <a:ext cx="240138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545EFDD-D97D-44D9-8A6D-0FACEE0964B3}"/>
              </a:ext>
            </a:extLst>
          </p:cNvPr>
          <p:cNvSpPr/>
          <p:nvPr userDrawn="1"/>
        </p:nvSpPr>
        <p:spPr>
          <a:xfrm flipV="1">
            <a:off x="10417629" y="0"/>
            <a:ext cx="177437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54E59D1-0F68-4FA3-944D-63FCD442DA66}"/>
              </a:ext>
            </a:extLst>
          </p:cNvPr>
          <p:cNvSpPr/>
          <p:nvPr userDrawn="1"/>
        </p:nvSpPr>
        <p:spPr>
          <a:xfrm flipV="1">
            <a:off x="11800114" y="0"/>
            <a:ext cx="39188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620C3808-5997-40A2-83EF-E2136C52EFE1}"/>
              </a:ext>
            </a:extLst>
          </p:cNvPr>
          <p:cNvSpPr>
            <a:spLocks noGrp="1"/>
          </p:cNvSpPr>
          <p:nvPr>
            <p:ph idx="10"/>
          </p:nvPr>
        </p:nvSpPr>
        <p:spPr>
          <a:xfrm>
            <a:off x="838200" y="4529818"/>
            <a:ext cx="5684520" cy="441552"/>
          </a:xfrm>
        </p:spPr>
        <p:txBody>
          <a:bodyPr>
            <a:normAutofit/>
          </a:bodyPr>
          <a:lstStyle>
            <a:lvl1pPr marL="0" indent="0">
              <a:lnSpc>
                <a:spcPct val="100000"/>
              </a:lnSpc>
              <a:buNone/>
              <a:defRPr lang="en-US" sz="1800" b="1" kern="1200" dirty="0">
                <a:solidFill>
                  <a:schemeClr val="accent2"/>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edit Master text styles</a:t>
            </a:r>
          </a:p>
        </p:txBody>
      </p:sp>
      <p:sp>
        <p:nvSpPr>
          <p:cNvPr id="8" name="Content Placeholder 2">
            <a:extLst>
              <a:ext uri="{FF2B5EF4-FFF2-40B4-BE49-F238E27FC236}">
                <a16:creationId xmlns:a16="http://schemas.microsoft.com/office/drawing/2014/main" id="{EAD9A34D-2599-4944-8F4B-6953690367EE}"/>
              </a:ext>
            </a:extLst>
          </p:cNvPr>
          <p:cNvSpPr>
            <a:spLocks noGrp="1"/>
          </p:cNvSpPr>
          <p:nvPr>
            <p:ph idx="11"/>
          </p:nvPr>
        </p:nvSpPr>
        <p:spPr>
          <a:xfrm>
            <a:off x="838200" y="3040514"/>
            <a:ext cx="5684520" cy="1106942"/>
          </a:xfrm>
        </p:spPr>
        <p:txBody>
          <a:bodyPr>
            <a:normAutofit/>
          </a:bodyPr>
          <a:lstStyle>
            <a:lvl1pPr marL="285750" indent="-285750">
              <a:lnSpc>
                <a:spcPct val="100000"/>
              </a:lnSpc>
              <a:buFont typeface="Arial" panose="020B0604020202020204" pitchFamily="34" charset="0"/>
              <a:buChar char="•"/>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ontent Placeholder 2">
            <a:extLst>
              <a:ext uri="{FF2B5EF4-FFF2-40B4-BE49-F238E27FC236}">
                <a16:creationId xmlns:a16="http://schemas.microsoft.com/office/drawing/2014/main" id="{4D123A04-698E-4E6B-BB2C-C4FCA2CFBB9A}"/>
              </a:ext>
            </a:extLst>
          </p:cNvPr>
          <p:cNvSpPr>
            <a:spLocks noGrp="1"/>
          </p:cNvSpPr>
          <p:nvPr>
            <p:ph idx="12"/>
          </p:nvPr>
        </p:nvSpPr>
        <p:spPr>
          <a:xfrm>
            <a:off x="838200" y="4993888"/>
            <a:ext cx="5684520" cy="1106942"/>
          </a:xfrm>
        </p:spPr>
        <p:txBody>
          <a:bodyPr>
            <a:normAutofit/>
          </a:bodyPr>
          <a:lstStyle>
            <a:lvl1pPr marL="285750" indent="-285750">
              <a:lnSpc>
                <a:spcPct val="100000"/>
              </a:lnSpc>
              <a:buFont typeface="Arial" panose="020B0604020202020204" pitchFamily="34" charset="0"/>
              <a:buChar char="•"/>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Date Placeholder 4">
            <a:extLst>
              <a:ext uri="{FF2B5EF4-FFF2-40B4-BE49-F238E27FC236}">
                <a16:creationId xmlns:a16="http://schemas.microsoft.com/office/drawing/2014/main" id="{8BC6F0B0-7E88-4658-BED0-B126DDE797A0}"/>
              </a:ext>
            </a:extLst>
          </p:cNvPr>
          <p:cNvSpPr>
            <a:spLocks noGrp="1"/>
          </p:cNvSpPr>
          <p:nvPr>
            <p:ph type="dt" sz="half" idx="13"/>
          </p:nvPr>
        </p:nvSpPr>
        <p:spPr>
          <a:xfrm>
            <a:off x="838200" y="6356350"/>
            <a:ext cx="2743200" cy="365125"/>
          </a:xfrm>
        </p:spPr>
        <p:txBody>
          <a:bodyPr/>
          <a:lstStyle>
            <a:lvl1pPr>
              <a:defRPr sz="900">
                <a:solidFill>
                  <a:schemeClr val="accent4">
                    <a:lumMod val="40000"/>
                    <a:lumOff val="60000"/>
                  </a:schemeClr>
                </a:solidFill>
              </a:defRPr>
            </a:lvl1pPr>
          </a:lstStyle>
          <a:p>
            <a:r>
              <a:rPr lang="en-US"/>
              <a:t>7/29/20XX</a:t>
            </a:r>
          </a:p>
        </p:txBody>
      </p:sp>
      <p:sp>
        <p:nvSpPr>
          <p:cNvPr id="15" name="Footer Placeholder 5">
            <a:extLst>
              <a:ext uri="{FF2B5EF4-FFF2-40B4-BE49-F238E27FC236}">
                <a16:creationId xmlns:a16="http://schemas.microsoft.com/office/drawing/2014/main" id="{1B454B68-B7BD-4197-BF00-63964D76348E}"/>
              </a:ext>
            </a:extLst>
          </p:cNvPr>
          <p:cNvSpPr>
            <a:spLocks noGrp="1"/>
          </p:cNvSpPr>
          <p:nvPr>
            <p:ph type="ftr" sz="quarter" idx="14"/>
          </p:nvPr>
        </p:nvSpPr>
        <p:spPr>
          <a:xfrm>
            <a:off x="4038600" y="6356350"/>
            <a:ext cx="4114800" cy="365125"/>
          </a:xfrm>
        </p:spPr>
        <p:txBody>
          <a:bodyPr/>
          <a:lstStyle>
            <a:lvl1pPr>
              <a:defRPr sz="900">
                <a:solidFill>
                  <a:schemeClr val="accent4">
                    <a:lumMod val="40000"/>
                    <a:lumOff val="60000"/>
                  </a:schemeClr>
                </a:solidFill>
              </a:defRPr>
            </a:lvl1pPr>
          </a:lstStyle>
          <a:p>
            <a:r>
              <a:rPr lang="en-US"/>
              <a:t>Elected Officials **</a:t>
            </a:r>
          </a:p>
        </p:txBody>
      </p:sp>
      <p:sp>
        <p:nvSpPr>
          <p:cNvPr id="16" name="Slide Number Placeholder 6">
            <a:extLst>
              <a:ext uri="{FF2B5EF4-FFF2-40B4-BE49-F238E27FC236}">
                <a16:creationId xmlns:a16="http://schemas.microsoft.com/office/drawing/2014/main" id="{BAA42605-D696-484D-B611-62CB3140EAC3}"/>
              </a:ext>
            </a:extLst>
          </p:cNvPr>
          <p:cNvSpPr>
            <a:spLocks noGrp="1"/>
          </p:cNvSpPr>
          <p:nvPr>
            <p:ph type="sldNum" sz="quarter" idx="15"/>
          </p:nvPr>
        </p:nvSpPr>
        <p:spPr>
          <a:xfrm>
            <a:off x="8610600" y="6356350"/>
            <a:ext cx="2743200" cy="365125"/>
          </a:xfrm>
        </p:spPr>
        <p:txBody>
          <a:bodyPr/>
          <a:lstStyle>
            <a:lvl1pPr>
              <a:defRPr sz="900">
                <a:solidFill>
                  <a:schemeClr val="accent5"/>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644257607"/>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four content">
    <p:bg>
      <p:bgPr>
        <a:solidFill>
          <a:schemeClr val="accent4"/>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2A3DF3F-0A0C-4018-A9D5-6DE43170F37E}"/>
              </a:ext>
            </a:extLst>
          </p:cNvPr>
          <p:cNvSpPr>
            <a:spLocks noGrp="1"/>
          </p:cNvSpPr>
          <p:nvPr>
            <p:ph type="title"/>
          </p:nvPr>
        </p:nvSpPr>
        <p:spPr>
          <a:xfrm>
            <a:off x="2024742" y="822325"/>
            <a:ext cx="9329058" cy="1325563"/>
          </a:xfrm>
        </p:spPr>
        <p:txBody>
          <a:bodyPr anchor="b"/>
          <a:lstStyle>
            <a:lvl1pPr>
              <a:defRPr b="1">
                <a:solidFill>
                  <a:schemeClr val="bg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B2E9ED8E-C27B-434B-BABA-E66DF12C5036}"/>
              </a:ext>
            </a:extLst>
          </p:cNvPr>
          <p:cNvSpPr>
            <a:spLocks noGrp="1"/>
          </p:cNvSpPr>
          <p:nvPr>
            <p:ph idx="1"/>
          </p:nvPr>
        </p:nvSpPr>
        <p:spPr>
          <a:xfrm>
            <a:off x="2024742" y="2595562"/>
            <a:ext cx="4334689" cy="474211"/>
          </a:xfrm>
        </p:spPr>
        <p:txBody>
          <a:bodyPr>
            <a:normAutofit/>
          </a:bodyPr>
          <a:lstStyle>
            <a:lvl1pPr marL="0" indent="0">
              <a:lnSpc>
                <a:spcPct val="100000"/>
              </a:lnSpc>
              <a:buNone/>
              <a:defRPr sz="18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Rectangle 9">
            <a:extLst>
              <a:ext uri="{FF2B5EF4-FFF2-40B4-BE49-F238E27FC236}">
                <a16:creationId xmlns:a16="http://schemas.microsoft.com/office/drawing/2014/main" id="{CA9EBAE4-D52F-453F-8270-8B6E097489BF}"/>
              </a:ext>
            </a:extLst>
          </p:cNvPr>
          <p:cNvSpPr/>
          <p:nvPr userDrawn="1"/>
        </p:nvSpPr>
        <p:spPr>
          <a:xfrm>
            <a:off x="0" y="-1"/>
            <a:ext cx="674914"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9FC540D-D53A-486F-96EA-3488254DA8F1}"/>
              </a:ext>
            </a:extLst>
          </p:cNvPr>
          <p:cNvSpPr/>
          <p:nvPr userDrawn="1"/>
        </p:nvSpPr>
        <p:spPr>
          <a:xfrm flipV="1">
            <a:off x="674914" y="0"/>
            <a:ext cx="6749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AA5699F8-E412-4D90-AD9E-5A933F03D673}"/>
              </a:ext>
            </a:extLst>
          </p:cNvPr>
          <p:cNvSpPr>
            <a:spLocks noGrp="1"/>
          </p:cNvSpPr>
          <p:nvPr>
            <p:ph idx="10"/>
          </p:nvPr>
        </p:nvSpPr>
        <p:spPr>
          <a:xfrm>
            <a:off x="7019111" y="2595562"/>
            <a:ext cx="4334689" cy="474211"/>
          </a:xfrm>
        </p:spPr>
        <p:txBody>
          <a:bodyPr>
            <a:normAutofit/>
          </a:bodyPr>
          <a:lstStyle>
            <a:lvl1pPr marL="0" indent="0">
              <a:lnSpc>
                <a:spcPct val="100000"/>
              </a:lnSpc>
              <a:buNone/>
              <a:defRPr sz="18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3C6CD4EE-A2DF-4227-8E8E-061E1811B311}"/>
              </a:ext>
            </a:extLst>
          </p:cNvPr>
          <p:cNvSpPr>
            <a:spLocks noGrp="1"/>
          </p:cNvSpPr>
          <p:nvPr>
            <p:ph idx="11"/>
          </p:nvPr>
        </p:nvSpPr>
        <p:spPr>
          <a:xfrm>
            <a:off x="2024742" y="4446132"/>
            <a:ext cx="4334689" cy="474211"/>
          </a:xfrm>
        </p:spPr>
        <p:txBody>
          <a:bodyPr>
            <a:normAutofit/>
          </a:bodyPr>
          <a:lstStyle>
            <a:lvl1pPr marL="0" indent="0">
              <a:lnSpc>
                <a:spcPct val="100000"/>
              </a:lnSpc>
              <a:buNone/>
              <a:defRPr sz="18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2">
            <a:extLst>
              <a:ext uri="{FF2B5EF4-FFF2-40B4-BE49-F238E27FC236}">
                <a16:creationId xmlns:a16="http://schemas.microsoft.com/office/drawing/2014/main" id="{2BD7E863-25A7-4713-A3A0-9A5F432FE00D}"/>
              </a:ext>
            </a:extLst>
          </p:cNvPr>
          <p:cNvSpPr>
            <a:spLocks noGrp="1"/>
          </p:cNvSpPr>
          <p:nvPr>
            <p:ph idx="12"/>
          </p:nvPr>
        </p:nvSpPr>
        <p:spPr>
          <a:xfrm>
            <a:off x="7019111" y="4446132"/>
            <a:ext cx="4334689" cy="474211"/>
          </a:xfrm>
        </p:spPr>
        <p:txBody>
          <a:bodyPr>
            <a:normAutofit/>
          </a:bodyPr>
          <a:lstStyle>
            <a:lvl1pPr marL="0" indent="0">
              <a:lnSpc>
                <a:spcPct val="100000"/>
              </a:lnSpc>
              <a:buNone/>
              <a:defRPr sz="18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Content Placeholder 2">
            <a:extLst>
              <a:ext uri="{FF2B5EF4-FFF2-40B4-BE49-F238E27FC236}">
                <a16:creationId xmlns:a16="http://schemas.microsoft.com/office/drawing/2014/main" id="{13EEC52D-9939-4E0F-B26E-6287735877FF}"/>
              </a:ext>
            </a:extLst>
          </p:cNvPr>
          <p:cNvSpPr>
            <a:spLocks noGrp="1"/>
          </p:cNvSpPr>
          <p:nvPr>
            <p:ph idx="13"/>
          </p:nvPr>
        </p:nvSpPr>
        <p:spPr>
          <a:xfrm>
            <a:off x="2024740" y="3069773"/>
            <a:ext cx="4334689" cy="1219201"/>
          </a:xfrm>
        </p:spPr>
        <p:txBody>
          <a:bodyPr>
            <a:normAutofit/>
          </a:bodyPr>
          <a:lstStyle>
            <a:lvl1pPr marL="285750" indent="-285750">
              <a:lnSpc>
                <a:spcPct val="100000"/>
              </a:lnSpc>
              <a:buFont typeface="Arial" panose="020B0604020202020204" pitchFamily="34" charset="0"/>
              <a:buChar char="•"/>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Content Placeholder 2">
            <a:extLst>
              <a:ext uri="{FF2B5EF4-FFF2-40B4-BE49-F238E27FC236}">
                <a16:creationId xmlns:a16="http://schemas.microsoft.com/office/drawing/2014/main" id="{3F6A9263-89CC-446B-AA55-FA0F0180A706}"/>
              </a:ext>
            </a:extLst>
          </p:cNvPr>
          <p:cNvSpPr>
            <a:spLocks noGrp="1"/>
          </p:cNvSpPr>
          <p:nvPr>
            <p:ph idx="14"/>
          </p:nvPr>
        </p:nvSpPr>
        <p:spPr>
          <a:xfrm>
            <a:off x="7019109" y="3069773"/>
            <a:ext cx="4334689" cy="1219201"/>
          </a:xfrm>
        </p:spPr>
        <p:txBody>
          <a:bodyPr>
            <a:normAutofit/>
          </a:bodyPr>
          <a:lstStyle>
            <a:lvl1pPr marL="285750" indent="-285750">
              <a:lnSpc>
                <a:spcPct val="100000"/>
              </a:lnSpc>
              <a:buFont typeface="Arial" panose="020B0604020202020204" pitchFamily="34" charset="0"/>
              <a:buChar char="•"/>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Content Placeholder 2">
            <a:extLst>
              <a:ext uri="{FF2B5EF4-FFF2-40B4-BE49-F238E27FC236}">
                <a16:creationId xmlns:a16="http://schemas.microsoft.com/office/drawing/2014/main" id="{73A562DC-F1FD-4766-B507-CC08FBA1EE68}"/>
              </a:ext>
            </a:extLst>
          </p:cNvPr>
          <p:cNvSpPr>
            <a:spLocks noGrp="1"/>
          </p:cNvSpPr>
          <p:nvPr>
            <p:ph idx="15"/>
          </p:nvPr>
        </p:nvSpPr>
        <p:spPr>
          <a:xfrm>
            <a:off x="2024740" y="4920343"/>
            <a:ext cx="4334689" cy="1219201"/>
          </a:xfrm>
        </p:spPr>
        <p:txBody>
          <a:bodyPr>
            <a:normAutofit/>
          </a:bodyPr>
          <a:lstStyle>
            <a:lvl1pPr marL="285750" indent="-285750">
              <a:lnSpc>
                <a:spcPct val="100000"/>
              </a:lnSpc>
              <a:buFont typeface="Arial" panose="020B0604020202020204" pitchFamily="34" charset="0"/>
              <a:buChar char="•"/>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Content Placeholder 2">
            <a:extLst>
              <a:ext uri="{FF2B5EF4-FFF2-40B4-BE49-F238E27FC236}">
                <a16:creationId xmlns:a16="http://schemas.microsoft.com/office/drawing/2014/main" id="{B4A99B91-CC4B-4964-B372-94ED4BB9A772}"/>
              </a:ext>
            </a:extLst>
          </p:cNvPr>
          <p:cNvSpPr>
            <a:spLocks noGrp="1"/>
          </p:cNvSpPr>
          <p:nvPr>
            <p:ph idx="16"/>
          </p:nvPr>
        </p:nvSpPr>
        <p:spPr>
          <a:xfrm>
            <a:off x="7019109" y="4920343"/>
            <a:ext cx="4334689" cy="1219201"/>
          </a:xfrm>
        </p:spPr>
        <p:txBody>
          <a:bodyPr>
            <a:normAutofit/>
          </a:bodyPr>
          <a:lstStyle>
            <a:lvl1pPr marL="285750" indent="-285750">
              <a:lnSpc>
                <a:spcPct val="100000"/>
              </a:lnSpc>
              <a:buFont typeface="Arial" panose="020B0604020202020204" pitchFamily="34" charset="0"/>
              <a:buChar char="•"/>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1" name="Date Placeholder 4">
            <a:extLst>
              <a:ext uri="{FF2B5EF4-FFF2-40B4-BE49-F238E27FC236}">
                <a16:creationId xmlns:a16="http://schemas.microsoft.com/office/drawing/2014/main" id="{5413A312-123E-4C7A-864E-C120568D6037}"/>
              </a:ext>
            </a:extLst>
          </p:cNvPr>
          <p:cNvSpPr>
            <a:spLocks noGrp="1"/>
          </p:cNvSpPr>
          <p:nvPr>
            <p:ph type="dt" sz="half" idx="17"/>
          </p:nvPr>
        </p:nvSpPr>
        <p:spPr>
          <a:xfrm>
            <a:off x="2024740" y="6356350"/>
            <a:ext cx="1556659" cy="365125"/>
          </a:xfrm>
        </p:spPr>
        <p:txBody>
          <a:bodyPr/>
          <a:lstStyle>
            <a:lvl1pPr>
              <a:defRPr sz="900">
                <a:solidFill>
                  <a:schemeClr val="accent4">
                    <a:lumMod val="40000"/>
                    <a:lumOff val="60000"/>
                  </a:schemeClr>
                </a:solidFill>
              </a:defRPr>
            </a:lvl1pPr>
          </a:lstStyle>
          <a:p>
            <a:r>
              <a:rPr lang="en-US"/>
              <a:t>7/29/20XX</a:t>
            </a:r>
          </a:p>
        </p:txBody>
      </p:sp>
      <p:sp>
        <p:nvSpPr>
          <p:cNvPr id="22" name="Footer Placeholder 5">
            <a:extLst>
              <a:ext uri="{FF2B5EF4-FFF2-40B4-BE49-F238E27FC236}">
                <a16:creationId xmlns:a16="http://schemas.microsoft.com/office/drawing/2014/main" id="{F3306EE3-B07E-48BA-A4EE-EAFE9A458C38}"/>
              </a:ext>
            </a:extLst>
          </p:cNvPr>
          <p:cNvSpPr>
            <a:spLocks noGrp="1"/>
          </p:cNvSpPr>
          <p:nvPr>
            <p:ph type="ftr" sz="quarter" idx="18"/>
          </p:nvPr>
        </p:nvSpPr>
        <p:spPr>
          <a:xfrm>
            <a:off x="4038600" y="6356350"/>
            <a:ext cx="5268686" cy="365125"/>
          </a:xfrm>
        </p:spPr>
        <p:txBody>
          <a:bodyPr/>
          <a:lstStyle>
            <a:lvl1pPr>
              <a:defRPr sz="900">
                <a:solidFill>
                  <a:schemeClr val="accent4">
                    <a:lumMod val="40000"/>
                    <a:lumOff val="60000"/>
                  </a:schemeClr>
                </a:solidFill>
              </a:defRPr>
            </a:lvl1pPr>
          </a:lstStyle>
          <a:p>
            <a:r>
              <a:rPr lang="en-US"/>
              <a:t>Elected Officials **</a:t>
            </a:r>
          </a:p>
        </p:txBody>
      </p:sp>
      <p:sp>
        <p:nvSpPr>
          <p:cNvPr id="23" name="Slide Number Placeholder 6">
            <a:extLst>
              <a:ext uri="{FF2B5EF4-FFF2-40B4-BE49-F238E27FC236}">
                <a16:creationId xmlns:a16="http://schemas.microsoft.com/office/drawing/2014/main" id="{6A049DF0-5C6A-4542-841D-C03F62304820}"/>
              </a:ext>
            </a:extLst>
          </p:cNvPr>
          <p:cNvSpPr>
            <a:spLocks noGrp="1"/>
          </p:cNvSpPr>
          <p:nvPr>
            <p:ph type="sldNum" sz="quarter" idx="19"/>
          </p:nvPr>
        </p:nvSpPr>
        <p:spPr>
          <a:xfrm>
            <a:off x="9764486" y="6356350"/>
            <a:ext cx="1589314" cy="365125"/>
          </a:xfrm>
        </p:spPr>
        <p:txBody>
          <a:bodyPr/>
          <a:lstStyle>
            <a:lvl1pPr>
              <a:defRPr sz="900">
                <a:solidFill>
                  <a:schemeClr val="accent4">
                    <a:lumMod val="40000"/>
                    <a:lumOff val="60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788333598"/>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left content">
    <p:bg>
      <p:bgPr>
        <a:solidFill>
          <a:schemeClr val="accent4"/>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9BF9015-BE24-42C7-B20B-596FE57DE338}"/>
              </a:ext>
            </a:extLst>
          </p:cNvPr>
          <p:cNvSpPr>
            <a:spLocks noGrp="1"/>
          </p:cNvSpPr>
          <p:nvPr>
            <p:ph type="title" hasCustomPrompt="1"/>
          </p:nvPr>
        </p:nvSpPr>
        <p:spPr>
          <a:xfrm>
            <a:off x="1173480" y="3864426"/>
            <a:ext cx="5684520" cy="737734"/>
          </a:xfrm>
        </p:spPr>
        <p:txBody>
          <a:bodyPr anchor="b"/>
          <a:lstStyle>
            <a:lvl1pPr>
              <a:defRPr b="1">
                <a:solidFill>
                  <a:schemeClr val="bg1"/>
                </a:solidFill>
              </a:defRPr>
            </a:lvl1pPr>
          </a:lstStyle>
          <a:p>
            <a:r>
              <a:rPr lang="en-US"/>
              <a:t>Click to edit title</a:t>
            </a:r>
          </a:p>
        </p:txBody>
      </p:sp>
      <p:sp>
        <p:nvSpPr>
          <p:cNvPr id="8" name="Content Placeholder 2">
            <a:extLst>
              <a:ext uri="{FF2B5EF4-FFF2-40B4-BE49-F238E27FC236}">
                <a16:creationId xmlns:a16="http://schemas.microsoft.com/office/drawing/2014/main" id="{37368391-D103-4780-88AC-9746C0359607}"/>
              </a:ext>
            </a:extLst>
          </p:cNvPr>
          <p:cNvSpPr>
            <a:spLocks noGrp="1"/>
          </p:cNvSpPr>
          <p:nvPr>
            <p:ph idx="1"/>
          </p:nvPr>
        </p:nvSpPr>
        <p:spPr>
          <a:xfrm>
            <a:off x="1173480" y="4879291"/>
            <a:ext cx="5684520" cy="1325563"/>
          </a:xfrm>
        </p:spPr>
        <p:txBody>
          <a:bodyPr>
            <a:normAutofit/>
          </a:bodyPr>
          <a:lstStyle>
            <a:lvl1pPr marL="0" indent="0">
              <a:lnSpc>
                <a:spcPct val="100000"/>
              </a:lnSpc>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Rectangle 9">
            <a:extLst>
              <a:ext uri="{FF2B5EF4-FFF2-40B4-BE49-F238E27FC236}">
                <a16:creationId xmlns:a16="http://schemas.microsoft.com/office/drawing/2014/main" id="{AA0B4B24-EFFA-49CE-88D9-B8E2ECE17208}"/>
              </a:ext>
            </a:extLst>
          </p:cNvPr>
          <p:cNvSpPr/>
          <p:nvPr userDrawn="1"/>
        </p:nvSpPr>
        <p:spPr>
          <a:xfrm>
            <a:off x="0" y="0"/>
            <a:ext cx="1219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94AD39F-C2DD-4F6A-8AB9-EA5E0024EB1C}"/>
              </a:ext>
            </a:extLst>
          </p:cNvPr>
          <p:cNvSpPr/>
          <p:nvPr userDrawn="1"/>
        </p:nvSpPr>
        <p:spPr>
          <a:xfrm flipV="1">
            <a:off x="8016240" y="0"/>
            <a:ext cx="417576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38ABA718-1AEF-413D-964E-FA9CA8EDD8A2}"/>
              </a:ext>
            </a:extLst>
          </p:cNvPr>
          <p:cNvSpPr>
            <a:spLocks noGrp="1"/>
          </p:cNvSpPr>
          <p:nvPr>
            <p:ph type="dt" sz="half" idx="10"/>
          </p:nvPr>
        </p:nvSpPr>
        <p:spPr>
          <a:xfrm>
            <a:off x="838200" y="6356350"/>
            <a:ext cx="2743200" cy="365125"/>
          </a:xfrm>
        </p:spPr>
        <p:txBody>
          <a:bodyPr/>
          <a:lstStyle>
            <a:lvl1pPr>
              <a:defRPr sz="900">
                <a:solidFill>
                  <a:schemeClr val="accent4">
                    <a:lumMod val="40000"/>
                    <a:lumOff val="60000"/>
                  </a:schemeClr>
                </a:solidFill>
              </a:defRPr>
            </a:lvl1pPr>
          </a:lstStyle>
          <a:p>
            <a:r>
              <a:rPr lang="en-US"/>
              <a:t>7/29/20XX</a:t>
            </a:r>
          </a:p>
        </p:txBody>
      </p:sp>
      <p:sp>
        <p:nvSpPr>
          <p:cNvPr id="9" name="Rectangle 8">
            <a:extLst>
              <a:ext uri="{FF2B5EF4-FFF2-40B4-BE49-F238E27FC236}">
                <a16:creationId xmlns:a16="http://schemas.microsoft.com/office/drawing/2014/main" id="{0EE83AD3-B30F-42CE-99A0-D50CDB9C951F}"/>
              </a:ext>
            </a:extLst>
          </p:cNvPr>
          <p:cNvSpPr/>
          <p:nvPr userDrawn="1"/>
        </p:nvSpPr>
        <p:spPr>
          <a:xfrm>
            <a:off x="8011886" y="3429000"/>
            <a:ext cx="4180114"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5">
            <a:extLst>
              <a:ext uri="{FF2B5EF4-FFF2-40B4-BE49-F238E27FC236}">
                <a16:creationId xmlns:a16="http://schemas.microsoft.com/office/drawing/2014/main" id="{BCCB3A69-6840-43C8-94EB-C3EF41DBCE74}"/>
              </a:ext>
            </a:extLst>
          </p:cNvPr>
          <p:cNvSpPr>
            <a:spLocks noGrp="1"/>
          </p:cNvSpPr>
          <p:nvPr>
            <p:ph type="ftr" sz="quarter" idx="11"/>
          </p:nvPr>
        </p:nvSpPr>
        <p:spPr>
          <a:xfrm>
            <a:off x="4038600" y="6356350"/>
            <a:ext cx="4114800" cy="365125"/>
          </a:xfrm>
        </p:spPr>
        <p:txBody>
          <a:bodyPr/>
          <a:lstStyle>
            <a:lvl1pPr>
              <a:defRPr sz="900">
                <a:solidFill>
                  <a:schemeClr val="accent4">
                    <a:lumMod val="40000"/>
                    <a:lumOff val="60000"/>
                  </a:schemeClr>
                </a:solidFill>
              </a:defRPr>
            </a:lvl1pPr>
          </a:lstStyle>
          <a:p>
            <a:r>
              <a:rPr lang="en-US"/>
              <a:t>Elected Officials **</a:t>
            </a:r>
          </a:p>
        </p:txBody>
      </p:sp>
      <p:sp>
        <p:nvSpPr>
          <p:cNvPr id="16" name="Slide Number Placeholder 6">
            <a:extLst>
              <a:ext uri="{FF2B5EF4-FFF2-40B4-BE49-F238E27FC236}">
                <a16:creationId xmlns:a16="http://schemas.microsoft.com/office/drawing/2014/main" id="{B374594B-C272-477C-B1DB-A1E214CEDA46}"/>
              </a:ext>
            </a:extLst>
          </p:cNvPr>
          <p:cNvSpPr>
            <a:spLocks noGrp="1"/>
          </p:cNvSpPr>
          <p:nvPr>
            <p:ph type="sldNum" sz="quarter" idx="12"/>
          </p:nvPr>
        </p:nvSpPr>
        <p:spPr>
          <a:xfrm>
            <a:off x="8610600" y="6356350"/>
            <a:ext cx="2743200" cy="365125"/>
          </a:xfrm>
        </p:spPr>
        <p:txBody>
          <a:bodyPr/>
          <a:lstStyle>
            <a:lvl1pPr>
              <a:defRPr sz="900">
                <a:solidFill>
                  <a:schemeClr val="accent2">
                    <a:lumMod val="50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434838881"/>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Four content">
    <p:bg>
      <p:bgPr>
        <a:solidFill>
          <a:schemeClr val="accent5"/>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0D749F-1509-46B1-B8ED-3506AC084799}"/>
              </a:ext>
            </a:extLst>
          </p:cNvPr>
          <p:cNvSpPr/>
          <p:nvPr userDrawn="1"/>
        </p:nvSpPr>
        <p:spPr>
          <a:xfrm>
            <a:off x="0" y="0"/>
            <a:ext cx="12192000" cy="19814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b="1">
                <a:solidFill>
                  <a:schemeClr val="bg1"/>
                </a:solidFill>
              </a:defRPr>
            </a:lvl1pPr>
          </a:lstStyle>
          <a:p>
            <a:r>
              <a:rPr lang="en-US"/>
              <a:t>Click to edit Master title style</a:t>
            </a:r>
            <a:endParaRPr lang="en-ZA"/>
          </a:p>
        </p:txBody>
      </p:sp>
      <p:sp>
        <p:nvSpPr>
          <p:cNvPr id="9" name="Text Placeholder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775607" y="4553832"/>
            <a:ext cx="2105186" cy="678667"/>
          </a:xfrm>
        </p:spPr>
        <p:txBody>
          <a:bodyPr/>
          <a:lstStyle>
            <a:lvl1pPr marL="0" indent="0" algn="ctr">
              <a:buFont typeface="Arial" panose="020B0604020202020204" pitchFamily="34" charset="0"/>
              <a:buNone/>
              <a:defRPr sz="1800">
                <a:solidFill>
                  <a:schemeClr val="accent4"/>
                </a:solidFill>
                <a:latin typeface="+mj-lt"/>
              </a:defRPr>
            </a:lvl1pPr>
          </a:lstStyle>
          <a:p>
            <a:pPr lvl="0"/>
            <a:r>
              <a:rPr lang="en-US"/>
              <a:t>Bullet 1</a:t>
            </a:r>
            <a:endParaRPr lang="en-ZA"/>
          </a:p>
        </p:txBody>
      </p:sp>
      <p:sp>
        <p:nvSpPr>
          <p:cNvPr id="11" name="Text Placeholder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3620807" y="4553832"/>
            <a:ext cx="2105186" cy="678667"/>
          </a:xfrm>
        </p:spPr>
        <p:txBody>
          <a:bodyPr/>
          <a:lstStyle>
            <a:lvl1pPr marL="0" indent="0" algn="ctr">
              <a:buFont typeface="Arial" panose="020B0604020202020204" pitchFamily="34" charset="0"/>
              <a:buNone/>
              <a:defRPr sz="1800">
                <a:solidFill>
                  <a:schemeClr val="accent4"/>
                </a:solidFill>
                <a:latin typeface="+mj-lt"/>
              </a:defRPr>
            </a:lvl1pPr>
          </a:lstStyle>
          <a:p>
            <a:pPr lvl="0"/>
            <a:r>
              <a:rPr lang="en-US"/>
              <a:t>Bullet 2</a:t>
            </a:r>
            <a:endParaRPr lang="en-ZA"/>
          </a:p>
        </p:txBody>
      </p:sp>
      <p:sp>
        <p:nvSpPr>
          <p:cNvPr id="13" name="Text Placeholder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6466007" y="4553832"/>
            <a:ext cx="2105186" cy="678667"/>
          </a:xfrm>
        </p:spPr>
        <p:txBody>
          <a:bodyPr/>
          <a:lstStyle>
            <a:lvl1pPr marL="0" indent="0" algn="ctr">
              <a:buFont typeface="Arial" panose="020B0604020202020204" pitchFamily="34" charset="0"/>
              <a:buNone/>
              <a:defRPr sz="1800">
                <a:solidFill>
                  <a:schemeClr val="accent4"/>
                </a:solidFill>
                <a:latin typeface="+mj-lt"/>
              </a:defRPr>
            </a:lvl1pPr>
          </a:lstStyle>
          <a:p>
            <a:pPr lvl="0"/>
            <a:r>
              <a:rPr lang="en-US"/>
              <a:t>Bullet 3</a:t>
            </a:r>
            <a:endParaRPr lang="en-ZA"/>
          </a:p>
        </p:txBody>
      </p:sp>
      <p:sp>
        <p:nvSpPr>
          <p:cNvPr id="15" name="Text Placeholder 8">
            <a:extLst>
              <a:ext uri="{FF2B5EF4-FFF2-40B4-BE49-F238E27FC236}">
                <a16:creationId xmlns:a16="http://schemas.microsoft.com/office/drawing/2014/main" id="{9CB783F5-ED01-464E-9185-F05CFA0E84C4}"/>
              </a:ext>
            </a:extLst>
          </p:cNvPr>
          <p:cNvSpPr>
            <a:spLocks noGrp="1"/>
          </p:cNvSpPr>
          <p:nvPr>
            <p:ph type="body" sz="quarter" idx="45" hasCustomPrompt="1"/>
          </p:nvPr>
        </p:nvSpPr>
        <p:spPr>
          <a:xfrm>
            <a:off x="9311207" y="4553832"/>
            <a:ext cx="2105186" cy="678667"/>
          </a:xfrm>
        </p:spPr>
        <p:txBody>
          <a:bodyPr/>
          <a:lstStyle>
            <a:lvl1pPr marL="0" indent="0" algn="ctr">
              <a:buFont typeface="Arial" panose="020B0604020202020204" pitchFamily="34" charset="0"/>
              <a:buNone/>
              <a:defRPr sz="1800">
                <a:solidFill>
                  <a:schemeClr val="accent4"/>
                </a:solidFill>
                <a:latin typeface="+mj-lt"/>
              </a:defRPr>
            </a:lvl1pPr>
          </a:lstStyle>
          <a:p>
            <a:pPr lvl="0"/>
            <a:r>
              <a:rPr lang="en-US"/>
              <a:t>Bullet 4</a:t>
            </a:r>
            <a:endParaRPr lang="en-ZA"/>
          </a:p>
        </p:txBody>
      </p:sp>
      <p:sp>
        <p:nvSpPr>
          <p:cNvPr id="21" name="Online Image Placeholder 20">
            <a:extLst>
              <a:ext uri="{FF2B5EF4-FFF2-40B4-BE49-F238E27FC236}">
                <a16:creationId xmlns:a16="http://schemas.microsoft.com/office/drawing/2014/main" id="{D25CFAE9-00ED-42E0-BC9A-37BA858979B3}"/>
              </a:ext>
            </a:extLst>
          </p:cNvPr>
          <p:cNvSpPr>
            <a:spLocks noGrp="1"/>
          </p:cNvSpPr>
          <p:nvPr>
            <p:ph type="clipArt" sz="quarter" idx="48"/>
          </p:nvPr>
        </p:nvSpPr>
        <p:spPr>
          <a:xfrm>
            <a:off x="1090200" y="3080256"/>
            <a:ext cx="1476375" cy="1474788"/>
          </a:xfrm>
        </p:spPr>
        <p:txBody>
          <a:bodyPr>
            <a:normAutofit/>
          </a:bodyPr>
          <a:lstStyle>
            <a:lvl1pPr>
              <a:defRPr sz="1600"/>
            </a:lvl1pPr>
          </a:lstStyle>
          <a:p>
            <a:r>
              <a:rPr lang="en-US"/>
              <a:t>Click icon to add online image</a:t>
            </a:r>
          </a:p>
        </p:txBody>
      </p:sp>
      <p:sp>
        <p:nvSpPr>
          <p:cNvPr id="22" name="Online Image Placeholder 20">
            <a:extLst>
              <a:ext uri="{FF2B5EF4-FFF2-40B4-BE49-F238E27FC236}">
                <a16:creationId xmlns:a16="http://schemas.microsoft.com/office/drawing/2014/main" id="{280D5B0E-3D2E-4146-9670-B596E8EBD129}"/>
              </a:ext>
            </a:extLst>
          </p:cNvPr>
          <p:cNvSpPr>
            <a:spLocks noGrp="1"/>
          </p:cNvSpPr>
          <p:nvPr>
            <p:ph type="clipArt" sz="quarter" idx="49"/>
          </p:nvPr>
        </p:nvSpPr>
        <p:spPr>
          <a:xfrm>
            <a:off x="3935025" y="3080256"/>
            <a:ext cx="1476375" cy="1474788"/>
          </a:xfrm>
        </p:spPr>
        <p:txBody>
          <a:bodyPr>
            <a:normAutofit/>
          </a:bodyPr>
          <a:lstStyle>
            <a:lvl1pPr>
              <a:defRPr sz="1600"/>
            </a:lvl1pPr>
          </a:lstStyle>
          <a:p>
            <a:r>
              <a:rPr lang="en-US"/>
              <a:t>Click icon to add online image</a:t>
            </a:r>
          </a:p>
        </p:txBody>
      </p:sp>
      <p:sp>
        <p:nvSpPr>
          <p:cNvPr id="23" name="Online Image Placeholder 20">
            <a:extLst>
              <a:ext uri="{FF2B5EF4-FFF2-40B4-BE49-F238E27FC236}">
                <a16:creationId xmlns:a16="http://schemas.microsoft.com/office/drawing/2014/main" id="{03D89936-E0D7-4618-9E72-EC1467568C21}"/>
              </a:ext>
            </a:extLst>
          </p:cNvPr>
          <p:cNvSpPr>
            <a:spLocks noGrp="1"/>
          </p:cNvSpPr>
          <p:nvPr>
            <p:ph type="clipArt" sz="quarter" idx="50"/>
          </p:nvPr>
        </p:nvSpPr>
        <p:spPr>
          <a:xfrm>
            <a:off x="6779850" y="3079044"/>
            <a:ext cx="1476375" cy="1474788"/>
          </a:xfrm>
        </p:spPr>
        <p:txBody>
          <a:bodyPr>
            <a:normAutofit/>
          </a:bodyPr>
          <a:lstStyle>
            <a:lvl1pPr>
              <a:defRPr sz="1600"/>
            </a:lvl1pPr>
          </a:lstStyle>
          <a:p>
            <a:r>
              <a:rPr lang="en-US"/>
              <a:t>Click icon to add online image</a:t>
            </a:r>
          </a:p>
        </p:txBody>
      </p:sp>
      <p:sp>
        <p:nvSpPr>
          <p:cNvPr id="24" name="Online Image Placeholder 20">
            <a:extLst>
              <a:ext uri="{FF2B5EF4-FFF2-40B4-BE49-F238E27FC236}">
                <a16:creationId xmlns:a16="http://schemas.microsoft.com/office/drawing/2014/main" id="{08A2E99E-9F83-4666-BD35-056C88AEBFB1}"/>
              </a:ext>
            </a:extLst>
          </p:cNvPr>
          <p:cNvSpPr>
            <a:spLocks noGrp="1"/>
          </p:cNvSpPr>
          <p:nvPr>
            <p:ph type="clipArt" sz="quarter" idx="51"/>
          </p:nvPr>
        </p:nvSpPr>
        <p:spPr>
          <a:xfrm>
            <a:off x="9625612" y="3079044"/>
            <a:ext cx="1476375" cy="1474788"/>
          </a:xfrm>
        </p:spPr>
        <p:txBody>
          <a:bodyPr>
            <a:normAutofit/>
          </a:bodyPr>
          <a:lstStyle>
            <a:lvl1pPr>
              <a:defRPr sz="1600"/>
            </a:lvl1pPr>
          </a:lstStyle>
          <a:p>
            <a:r>
              <a:rPr lang="en-US"/>
              <a:t>Click icon to add online image</a:t>
            </a:r>
          </a:p>
        </p:txBody>
      </p:sp>
      <p:sp>
        <p:nvSpPr>
          <p:cNvPr id="25" name="Date Placeholder 4">
            <a:extLst>
              <a:ext uri="{FF2B5EF4-FFF2-40B4-BE49-F238E27FC236}">
                <a16:creationId xmlns:a16="http://schemas.microsoft.com/office/drawing/2014/main" id="{8B2D064B-EC57-4EA9-96ED-918E61BFD5F4}"/>
              </a:ext>
            </a:extLst>
          </p:cNvPr>
          <p:cNvSpPr>
            <a:spLocks noGrp="1"/>
          </p:cNvSpPr>
          <p:nvPr>
            <p:ph type="dt" sz="half" idx="10"/>
          </p:nvPr>
        </p:nvSpPr>
        <p:spPr>
          <a:xfrm>
            <a:off x="838200" y="6356350"/>
            <a:ext cx="2743200" cy="365125"/>
          </a:xfrm>
        </p:spPr>
        <p:txBody>
          <a:bodyPr/>
          <a:lstStyle>
            <a:lvl1pPr>
              <a:defRPr sz="900">
                <a:solidFill>
                  <a:schemeClr val="accent5">
                    <a:lumMod val="75000"/>
                  </a:schemeClr>
                </a:solidFill>
              </a:defRPr>
            </a:lvl1pPr>
          </a:lstStyle>
          <a:p>
            <a:r>
              <a:rPr lang="en-US"/>
              <a:t>7/29/20XX</a:t>
            </a:r>
          </a:p>
        </p:txBody>
      </p:sp>
      <p:sp>
        <p:nvSpPr>
          <p:cNvPr id="26" name="Footer Placeholder 5">
            <a:extLst>
              <a:ext uri="{FF2B5EF4-FFF2-40B4-BE49-F238E27FC236}">
                <a16:creationId xmlns:a16="http://schemas.microsoft.com/office/drawing/2014/main" id="{B2A70FF9-0C32-4443-A788-56E40DD780D1}"/>
              </a:ext>
            </a:extLst>
          </p:cNvPr>
          <p:cNvSpPr>
            <a:spLocks noGrp="1"/>
          </p:cNvSpPr>
          <p:nvPr>
            <p:ph type="ftr" sz="quarter" idx="11"/>
          </p:nvPr>
        </p:nvSpPr>
        <p:spPr>
          <a:xfrm>
            <a:off x="4038600" y="6356350"/>
            <a:ext cx="4114800" cy="365125"/>
          </a:xfrm>
        </p:spPr>
        <p:txBody>
          <a:bodyPr/>
          <a:lstStyle>
            <a:lvl1pPr>
              <a:defRPr sz="900">
                <a:solidFill>
                  <a:schemeClr val="accent5">
                    <a:lumMod val="75000"/>
                  </a:schemeClr>
                </a:solidFill>
              </a:defRPr>
            </a:lvl1pPr>
          </a:lstStyle>
          <a:p>
            <a:r>
              <a:rPr lang="en-US"/>
              <a:t>Elected Officials **</a:t>
            </a:r>
          </a:p>
        </p:txBody>
      </p:sp>
      <p:sp>
        <p:nvSpPr>
          <p:cNvPr id="27" name="Slide Number Placeholder 6">
            <a:extLst>
              <a:ext uri="{FF2B5EF4-FFF2-40B4-BE49-F238E27FC236}">
                <a16:creationId xmlns:a16="http://schemas.microsoft.com/office/drawing/2014/main" id="{D51176E4-E898-4497-ACF7-72CFF75FED25}"/>
              </a:ext>
            </a:extLst>
          </p:cNvPr>
          <p:cNvSpPr>
            <a:spLocks noGrp="1"/>
          </p:cNvSpPr>
          <p:nvPr>
            <p:ph type="sldNum" sz="quarter" idx="12"/>
          </p:nvPr>
        </p:nvSpPr>
        <p:spPr>
          <a:xfrm>
            <a:off x="8610600" y="6356350"/>
            <a:ext cx="2743200" cy="365125"/>
          </a:xfrm>
        </p:spPr>
        <p:txBody>
          <a:bodyPr/>
          <a:lstStyle>
            <a:lvl1pPr>
              <a:defRPr sz="900">
                <a:solidFill>
                  <a:schemeClr val="accent5">
                    <a:lumMod val="7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547460944"/>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and four images">
    <p:bg>
      <p:bgPr>
        <a:solidFill>
          <a:schemeClr val="accent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CCBC51-CB80-441C-9628-70A3BFA8C31A}"/>
              </a:ext>
            </a:extLst>
          </p:cNvPr>
          <p:cNvSpPr/>
          <p:nvPr userDrawn="1"/>
        </p:nvSpPr>
        <p:spPr>
          <a:xfrm>
            <a:off x="0" y="3429000"/>
            <a:ext cx="48768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90D749F-1509-46B1-B8ED-3506AC084799}"/>
              </a:ext>
            </a:extLst>
          </p:cNvPr>
          <p:cNvSpPr/>
          <p:nvPr userDrawn="1"/>
        </p:nvSpPr>
        <p:spPr>
          <a:xfrm>
            <a:off x="0" y="1"/>
            <a:ext cx="48768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838200" y="365125"/>
            <a:ext cx="3200400" cy="2621139"/>
          </a:xfrm>
        </p:spPr>
        <p:txBody>
          <a:bodyPr anchor="b"/>
          <a:lstStyle>
            <a:lvl1pPr algn="l">
              <a:defRPr b="1">
                <a:solidFill>
                  <a:schemeClr val="accent4"/>
                </a:solidFill>
              </a:defRPr>
            </a:lvl1pPr>
          </a:lstStyle>
          <a:p>
            <a:r>
              <a:rPr lang="en-US"/>
              <a:t>Click to edit Master title style</a:t>
            </a:r>
            <a:endParaRPr lang="en-ZA"/>
          </a:p>
        </p:txBody>
      </p:sp>
      <p:sp>
        <p:nvSpPr>
          <p:cNvPr id="9" name="Text Placeholder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6073368" y="2131457"/>
            <a:ext cx="2105186" cy="365126"/>
          </a:xfrm>
        </p:spPr>
        <p:txBody>
          <a:bodyPr/>
          <a:lstStyle>
            <a:lvl1pPr marL="0" indent="0" algn="ctr">
              <a:buFont typeface="Arial" panose="020B0604020202020204" pitchFamily="34" charset="0"/>
              <a:buNone/>
              <a:defRPr sz="1800" b="1">
                <a:solidFill>
                  <a:schemeClr val="accent2"/>
                </a:solidFill>
                <a:latin typeface="+mj-lt"/>
              </a:defRPr>
            </a:lvl1pPr>
          </a:lstStyle>
          <a:p>
            <a:pPr lvl="0"/>
            <a:r>
              <a:rPr lang="en-US"/>
              <a:t>Bullet 1</a:t>
            </a:r>
            <a:endParaRPr lang="en-ZA"/>
          </a:p>
        </p:txBody>
      </p:sp>
      <p:sp>
        <p:nvSpPr>
          <p:cNvPr id="11" name="Text Placeholder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8924518" y="2131457"/>
            <a:ext cx="2105186" cy="365126"/>
          </a:xfrm>
        </p:spPr>
        <p:txBody>
          <a:bodyPr/>
          <a:lstStyle>
            <a:lvl1pPr marL="0" indent="0" algn="ctr">
              <a:buFont typeface="Arial" panose="020B0604020202020204" pitchFamily="34" charset="0"/>
              <a:buNone/>
              <a:defRPr sz="1800" b="1">
                <a:solidFill>
                  <a:schemeClr val="accent2"/>
                </a:solidFill>
                <a:latin typeface="+mj-lt"/>
              </a:defRPr>
            </a:lvl1pPr>
          </a:lstStyle>
          <a:p>
            <a:pPr lvl="0"/>
            <a:r>
              <a:rPr lang="en-US"/>
              <a:t>Bullet 2</a:t>
            </a:r>
            <a:endParaRPr lang="en-ZA"/>
          </a:p>
        </p:txBody>
      </p:sp>
      <p:sp>
        <p:nvSpPr>
          <p:cNvPr id="13" name="Text Placeholder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6074118" y="4874657"/>
            <a:ext cx="2105186" cy="365126"/>
          </a:xfrm>
        </p:spPr>
        <p:txBody>
          <a:bodyPr/>
          <a:lstStyle>
            <a:lvl1pPr marL="0" indent="0" algn="ctr">
              <a:buFont typeface="Arial" panose="020B0604020202020204" pitchFamily="34" charset="0"/>
              <a:buNone/>
              <a:defRPr sz="1800" b="1">
                <a:solidFill>
                  <a:schemeClr val="accent2"/>
                </a:solidFill>
                <a:latin typeface="+mj-lt"/>
              </a:defRPr>
            </a:lvl1pPr>
          </a:lstStyle>
          <a:p>
            <a:pPr lvl="0"/>
            <a:r>
              <a:rPr lang="en-US"/>
              <a:t>Bullet 3</a:t>
            </a:r>
            <a:endParaRPr lang="en-ZA"/>
          </a:p>
        </p:txBody>
      </p:sp>
      <p:sp>
        <p:nvSpPr>
          <p:cNvPr id="15" name="Text Placeholder 8">
            <a:extLst>
              <a:ext uri="{FF2B5EF4-FFF2-40B4-BE49-F238E27FC236}">
                <a16:creationId xmlns:a16="http://schemas.microsoft.com/office/drawing/2014/main" id="{9CB783F5-ED01-464E-9185-F05CFA0E84C4}"/>
              </a:ext>
            </a:extLst>
          </p:cNvPr>
          <p:cNvSpPr>
            <a:spLocks noGrp="1"/>
          </p:cNvSpPr>
          <p:nvPr>
            <p:ph type="body" sz="quarter" idx="45" hasCustomPrompt="1"/>
          </p:nvPr>
        </p:nvSpPr>
        <p:spPr>
          <a:xfrm>
            <a:off x="8919318" y="4874657"/>
            <a:ext cx="2105186" cy="365126"/>
          </a:xfrm>
        </p:spPr>
        <p:txBody>
          <a:bodyPr/>
          <a:lstStyle>
            <a:lvl1pPr marL="0" indent="0" algn="ctr">
              <a:buFont typeface="Arial" panose="020B0604020202020204" pitchFamily="34" charset="0"/>
              <a:buNone/>
              <a:defRPr sz="1800" b="1">
                <a:solidFill>
                  <a:schemeClr val="accent2"/>
                </a:solidFill>
                <a:latin typeface="+mj-lt"/>
              </a:defRPr>
            </a:lvl1pPr>
          </a:lstStyle>
          <a:p>
            <a:pPr lvl="0"/>
            <a:r>
              <a:rPr lang="en-US"/>
              <a:t>Bullet 4</a:t>
            </a:r>
            <a:endParaRPr lang="en-ZA"/>
          </a:p>
        </p:txBody>
      </p:sp>
      <p:sp>
        <p:nvSpPr>
          <p:cNvPr id="21" name="Online Image Placeholder 20">
            <a:extLst>
              <a:ext uri="{FF2B5EF4-FFF2-40B4-BE49-F238E27FC236}">
                <a16:creationId xmlns:a16="http://schemas.microsoft.com/office/drawing/2014/main" id="{D25CFAE9-00ED-42E0-BC9A-37BA858979B3}"/>
              </a:ext>
            </a:extLst>
          </p:cNvPr>
          <p:cNvSpPr>
            <a:spLocks noGrp="1"/>
          </p:cNvSpPr>
          <p:nvPr>
            <p:ph type="clipArt" sz="quarter" idx="48"/>
          </p:nvPr>
        </p:nvSpPr>
        <p:spPr>
          <a:xfrm>
            <a:off x="6387961" y="643469"/>
            <a:ext cx="1476375" cy="1474788"/>
          </a:xfrm>
        </p:spPr>
        <p:txBody>
          <a:bodyPr>
            <a:normAutofit/>
          </a:bodyPr>
          <a:lstStyle>
            <a:lvl1pPr>
              <a:defRPr sz="1600"/>
            </a:lvl1pPr>
          </a:lstStyle>
          <a:p>
            <a:r>
              <a:rPr lang="en-US"/>
              <a:t>Click icon to add online image</a:t>
            </a:r>
          </a:p>
        </p:txBody>
      </p:sp>
      <p:sp>
        <p:nvSpPr>
          <p:cNvPr id="22" name="Online Image Placeholder 20">
            <a:extLst>
              <a:ext uri="{FF2B5EF4-FFF2-40B4-BE49-F238E27FC236}">
                <a16:creationId xmlns:a16="http://schemas.microsoft.com/office/drawing/2014/main" id="{280D5B0E-3D2E-4146-9670-B596E8EBD129}"/>
              </a:ext>
            </a:extLst>
          </p:cNvPr>
          <p:cNvSpPr>
            <a:spLocks noGrp="1"/>
          </p:cNvSpPr>
          <p:nvPr>
            <p:ph type="clipArt" sz="quarter" idx="49"/>
          </p:nvPr>
        </p:nvSpPr>
        <p:spPr>
          <a:xfrm>
            <a:off x="9238736" y="643469"/>
            <a:ext cx="1476375" cy="1474788"/>
          </a:xfrm>
        </p:spPr>
        <p:txBody>
          <a:bodyPr>
            <a:normAutofit/>
          </a:bodyPr>
          <a:lstStyle>
            <a:lvl1pPr>
              <a:defRPr sz="1600"/>
            </a:lvl1pPr>
          </a:lstStyle>
          <a:p>
            <a:r>
              <a:rPr lang="en-US"/>
              <a:t>Click icon to add online image</a:t>
            </a:r>
          </a:p>
        </p:txBody>
      </p:sp>
      <p:sp>
        <p:nvSpPr>
          <p:cNvPr id="23" name="Online Image Placeholder 20">
            <a:extLst>
              <a:ext uri="{FF2B5EF4-FFF2-40B4-BE49-F238E27FC236}">
                <a16:creationId xmlns:a16="http://schemas.microsoft.com/office/drawing/2014/main" id="{03D89936-E0D7-4618-9E72-EC1467568C21}"/>
              </a:ext>
            </a:extLst>
          </p:cNvPr>
          <p:cNvSpPr>
            <a:spLocks noGrp="1"/>
          </p:cNvSpPr>
          <p:nvPr>
            <p:ph type="clipArt" sz="quarter" idx="50"/>
          </p:nvPr>
        </p:nvSpPr>
        <p:spPr>
          <a:xfrm>
            <a:off x="6387961" y="3385457"/>
            <a:ext cx="1476375" cy="1474788"/>
          </a:xfrm>
        </p:spPr>
        <p:txBody>
          <a:bodyPr>
            <a:normAutofit/>
          </a:bodyPr>
          <a:lstStyle>
            <a:lvl1pPr>
              <a:defRPr sz="1600"/>
            </a:lvl1pPr>
          </a:lstStyle>
          <a:p>
            <a:r>
              <a:rPr lang="en-US"/>
              <a:t>Click icon to add online image</a:t>
            </a:r>
          </a:p>
        </p:txBody>
      </p:sp>
      <p:sp>
        <p:nvSpPr>
          <p:cNvPr id="24" name="Online Image Placeholder 20">
            <a:extLst>
              <a:ext uri="{FF2B5EF4-FFF2-40B4-BE49-F238E27FC236}">
                <a16:creationId xmlns:a16="http://schemas.microsoft.com/office/drawing/2014/main" id="{08A2E99E-9F83-4666-BD35-056C88AEBFB1}"/>
              </a:ext>
            </a:extLst>
          </p:cNvPr>
          <p:cNvSpPr>
            <a:spLocks noGrp="1"/>
          </p:cNvSpPr>
          <p:nvPr>
            <p:ph type="clipArt" sz="quarter" idx="51"/>
          </p:nvPr>
        </p:nvSpPr>
        <p:spPr>
          <a:xfrm>
            <a:off x="9233723" y="3385457"/>
            <a:ext cx="1476375" cy="1474788"/>
          </a:xfrm>
        </p:spPr>
        <p:txBody>
          <a:bodyPr>
            <a:normAutofit/>
          </a:bodyPr>
          <a:lstStyle>
            <a:lvl1pPr>
              <a:defRPr sz="1600"/>
            </a:lvl1pPr>
          </a:lstStyle>
          <a:p>
            <a:r>
              <a:rPr lang="en-US"/>
              <a:t>Click icon to add online image</a:t>
            </a:r>
          </a:p>
        </p:txBody>
      </p:sp>
      <p:sp>
        <p:nvSpPr>
          <p:cNvPr id="5" name="Text Placeholder 4">
            <a:extLst>
              <a:ext uri="{FF2B5EF4-FFF2-40B4-BE49-F238E27FC236}">
                <a16:creationId xmlns:a16="http://schemas.microsoft.com/office/drawing/2014/main" id="{E8A1CBAE-F2E5-4866-A865-C55E62573492}"/>
              </a:ext>
            </a:extLst>
          </p:cNvPr>
          <p:cNvSpPr>
            <a:spLocks noGrp="1"/>
          </p:cNvSpPr>
          <p:nvPr>
            <p:ph type="body" sz="quarter" idx="52"/>
          </p:nvPr>
        </p:nvSpPr>
        <p:spPr>
          <a:xfrm>
            <a:off x="838200" y="4112198"/>
            <a:ext cx="3200400" cy="1395974"/>
          </a:xfrm>
        </p:spPr>
        <p:txBody>
          <a:bodyPr anchor="t">
            <a:normAutofit/>
          </a:bodyPr>
          <a:lstStyle>
            <a:lvl1pPr marL="0" indent="0" algn="l">
              <a:lnSpc>
                <a:spcPct val="100000"/>
              </a:lnSpc>
              <a:buNone/>
              <a:defRPr sz="1600">
                <a:solidFill>
                  <a:schemeClr val="bg1"/>
                </a:solidFill>
              </a:defRPr>
            </a:lvl1pPr>
          </a:lstStyle>
          <a:p>
            <a:pPr lvl="0"/>
            <a:r>
              <a:rPr lang="en-US"/>
              <a:t>Click to edit Master text styles</a:t>
            </a:r>
          </a:p>
        </p:txBody>
      </p:sp>
      <p:sp>
        <p:nvSpPr>
          <p:cNvPr id="16" name="Text Placeholder 8">
            <a:extLst>
              <a:ext uri="{FF2B5EF4-FFF2-40B4-BE49-F238E27FC236}">
                <a16:creationId xmlns:a16="http://schemas.microsoft.com/office/drawing/2014/main" id="{DA996B3F-2EC7-495F-920F-B21C55D9428F}"/>
              </a:ext>
            </a:extLst>
          </p:cNvPr>
          <p:cNvSpPr>
            <a:spLocks noGrp="1"/>
          </p:cNvSpPr>
          <p:nvPr>
            <p:ph type="body" sz="quarter" idx="53" hasCustomPrompt="1"/>
          </p:nvPr>
        </p:nvSpPr>
        <p:spPr>
          <a:xfrm>
            <a:off x="6073368" y="2577595"/>
            <a:ext cx="2105186" cy="365126"/>
          </a:xfrm>
        </p:spPr>
        <p:txBody>
          <a:bodyPr/>
          <a:lstStyle>
            <a:lvl1pPr marL="0" indent="0" algn="ctr">
              <a:buFont typeface="Arial" panose="020B0604020202020204" pitchFamily="34" charset="0"/>
              <a:buNone/>
              <a:defRPr sz="1800">
                <a:solidFill>
                  <a:schemeClr val="bg1"/>
                </a:solidFill>
                <a:latin typeface="+mj-lt"/>
              </a:defRPr>
            </a:lvl1pPr>
          </a:lstStyle>
          <a:p>
            <a:pPr lvl="0"/>
            <a:r>
              <a:rPr lang="en-US"/>
              <a:t>Bullet 1</a:t>
            </a:r>
            <a:endParaRPr lang="en-ZA"/>
          </a:p>
        </p:txBody>
      </p:sp>
      <p:sp>
        <p:nvSpPr>
          <p:cNvPr id="17" name="Text Placeholder 8">
            <a:extLst>
              <a:ext uri="{FF2B5EF4-FFF2-40B4-BE49-F238E27FC236}">
                <a16:creationId xmlns:a16="http://schemas.microsoft.com/office/drawing/2014/main" id="{8F06E2A5-B7ED-4E1B-9B77-DFF175FA257A}"/>
              </a:ext>
            </a:extLst>
          </p:cNvPr>
          <p:cNvSpPr>
            <a:spLocks noGrp="1"/>
          </p:cNvSpPr>
          <p:nvPr>
            <p:ph type="body" sz="quarter" idx="54" hasCustomPrompt="1"/>
          </p:nvPr>
        </p:nvSpPr>
        <p:spPr>
          <a:xfrm>
            <a:off x="8924518" y="2577595"/>
            <a:ext cx="2105186" cy="365126"/>
          </a:xfrm>
        </p:spPr>
        <p:txBody>
          <a:bodyPr/>
          <a:lstStyle>
            <a:lvl1pPr marL="0" indent="0" algn="ctr">
              <a:buFont typeface="Arial" panose="020B0604020202020204" pitchFamily="34" charset="0"/>
              <a:buNone/>
              <a:defRPr sz="1800">
                <a:solidFill>
                  <a:schemeClr val="bg1"/>
                </a:solidFill>
                <a:latin typeface="+mj-lt"/>
              </a:defRPr>
            </a:lvl1pPr>
          </a:lstStyle>
          <a:p>
            <a:pPr lvl="0"/>
            <a:r>
              <a:rPr lang="en-US"/>
              <a:t>Bullet 2</a:t>
            </a:r>
            <a:endParaRPr lang="en-ZA"/>
          </a:p>
        </p:txBody>
      </p:sp>
      <p:sp>
        <p:nvSpPr>
          <p:cNvPr id="18" name="Text Placeholder 8">
            <a:extLst>
              <a:ext uri="{FF2B5EF4-FFF2-40B4-BE49-F238E27FC236}">
                <a16:creationId xmlns:a16="http://schemas.microsoft.com/office/drawing/2014/main" id="{D12A97F1-04F3-48EA-99B9-030059505D91}"/>
              </a:ext>
            </a:extLst>
          </p:cNvPr>
          <p:cNvSpPr>
            <a:spLocks noGrp="1"/>
          </p:cNvSpPr>
          <p:nvPr>
            <p:ph type="body" sz="quarter" idx="55" hasCustomPrompt="1"/>
          </p:nvPr>
        </p:nvSpPr>
        <p:spPr>
          <a:xfrm>
            <a:off x="6074118" y="5320795"/>
            <a:ext cx="2105186" cy="365126"/>
          </a:xfrm>
        </p:spPr>
        <p:txBody>
          <a:bodyPr/>
          <a:lstStyle>
            <a:lvl1pPr marL="0" indent="0" algn="ctr">
              <a:buFont typeface="Arial" panose="020B0604020202020204" pitchFamily="34" charset="0"/>
              <a:buNone/>
              <a:defRPr sz="1800">
                <a:solidFill>
                  <a:schemeClr val="bg1"/>
                </a:solidFill>
                <a:latin typeface="+mj-lt"/>
              </a:defRPr>
            </a:lvl1pPr>
          </a:lstStyle>
          <a:p>
            <a:pPr lvl="0"/>
            <a:r>
              <a:rPr lang="en-US"/>
              <a:t>Bullet 3</a:t>
            </a:r>
            <a:endParaRPr lang="en-ZA"/>
          </a:p>
        </p:txBody>
      </p:sp>
      <p:sp>
        <p:nvSpPr>
          <p:cNvPr id="19" name="Text Placeholder 8">
            <a:extLst>
              <a:ext uri="{FF2B5EF4-FFF2-40B4-BE49-F238E27FC236}">
                <a16:creationId xmlns:a16="http://schemas.microsoft.com/office/drawing/2014/main" id="{8884A8E9-B6DB-4ADD-A85B-593F618E457A}"/>
              </a:ext>
            </a:extLst>
          </p:cNvPr>
          <p:cNvSpPr>
            <a:spLocks noGrp="1"/>
          </p:cNvSpPr>
          <p:nvPr>
            <p:ph type="body" sz="quarter" idx="56" hasCustomPrompt="1"/>
          </p:nvPr>
        </p:nvSpPr>
        <p:spPr>
          <a:xfrm>
            <a:off x="8919318" y="5320795"/>
            <a:ext cx="2105186" cy="365126"/>
          </a:xfrm>
        </p:spPr>
        <p:txBody>
          <a:bodyPr/>
          <a:lstStyle>
            <a:lvl1pPr marL="0" indent="0" algn="ctr">
              <a:buFont typeface="Arial" panose="020B0604020202020204" pitchFamily="34" charset="0"/>
              <a:buNone/>
              <a:defRPr sz="1800">
                <a:solidFill>
                  <a:schemeClr val="bg1"/>
                </a:solidFill>
                <a:latin typeface="+mj-lt"/>
              </a:defRPr>
            </a:lvl1pPr>
          </a:lstStyle>
          <a:p>
            <a:pPr lvl="0"/>
            <a:r>
              <a:rPr lang="en-US"/>
              <a:t>Bullet 4</a:t>
            </a:r>
            <a:endParaRPr lang="en-ZA"/>
          </a:p>
        </p:txBody>
      </p:sp>
      <p:sp>
        <p:nvSpPr>
          <p:cNvPr id="28" name="Text Placeholder 4">
            <a:extLst>
              <a:ext uri="{FF2B5EF4-FFF2-40B4-BE49-F238E27FC236}">
                <a16:creationId xmlns:a16="http://schemas.microsoft.com/office/drawing/2014/main" id="{19E1EA5F-9EF0-45C3-94DD-6DF64F4DFA15}"/>
              </a:ext>
            </a:extLst>
          </p:cNvPr>
          <p:cNvSpPr>
            <a:spLocks noGrp="1"/>
          </p:cNvSpPr>
          <p:nvPr>
            <p:ph type="body" sz="quarter" idx="57"/>
          </p:nvPr>
        </p:nvSpPr>
        <p:spPr>
          <a:xfrm>
            <a:off x="838201" y="5511642"/>
            <a:ext cx="3200400" cy="844707"/>
          </a:xfrm>
        </p:spPr>
        <p:txBody>
          <a:bodyPr anchor="t">
            <a:normAutofit/>
          </a:bodyPr>
          <a:lstStyle>
            <a:lvl1pPr marL="0" indent="0" algn="l">
              <a:lnSpc>
                <a:spcPct val="100000"/>
              </a:lnSpc>
              <a:buNone/>
              <a:defRPr sz="1200">
                <a:solidFill>
                  <a:schemeClr val="bg1"/>
                </a:solidFill>
              </a:defRPr>
            </a:lvl1pPr>
          </a:lstStyle>
          <a:p>
            <a:pPr lvl="0"/>
            <a:r>
              <a:rPr lang="en-US"/>
              <a:t>Click to edit Master text styles</a:t>
            </a:r>
          </a:p>
        </p:txBody>
      </p:sp>
      <p:sp>
        <p:nvSpPr>
          <p:cNvPr id="30" name="Date Placeholder 4">
            <a:extLst>
              <a:ext uri="{FF2B5EF4-FFF2-40B4-BE49-F238E27FC236}">
                <a16:creationId xmlns:a16="http://schemas.microsoft.com/office/drawing/2014/main" id="{5EBE65FE-7980-4861-93F3-178D1931E7AF}"/>
              </a:ext>
            </a:extLst>
          </p:cNvPr>
          <p:cNvSpPr>
            <a:spLocks noGrp="1"/>
          </p:cNvSpPr>
          <p:nvPr>
            <p:ph type="dt" sz="half" idx="10"/>
          </p:nvPr>
        </p:nvSpPr>
        <p:spPr>
          <a:xfrm>
            <a:off x="838200" y="6356350"/>
            <a:ext cx="2743200" cy="365125"/>
          </a:xfrm>
        </p:spPr>
        <p:txBody>
          <a:bodyPr/>
          <a:lstStyle>
            <a:lvl1pPr>
              <a:defRPr sz="900">
                <a:solidFill>
                  <a:schemeClr val="accent1">
                    <a:lumMod val="40000"/>
                    <a:lumOff val="60000"/>
                  </a:schemeClr>
                </a:solidFill>
              </a:defRPr>
            </a:lvl1pPr>
          </a:lstStyle>
          <a:p>
            <a:r>
              <a:rPr lang="en-US"/>
              <a:t>7/29/20XX</a:t>
            </a:r>
          </a:p>
        </p:txBody>
      </p:sp>
      <p:sp>
        <p:nvSpPr>
          <p:cNvPr id="31" name="Footer Placeholder 5">
            <a:extLst>
              <a:ext uri="{FF2B5EF4-FFF2-40B4-BE49-F238E27FC236}">
                <a16:creationId xmlns:a16="http://schemas.microsoft.com/office/drawing/2014/main" id="{5941D839-A1FC-4620-8485-F69D66D599E0}"/>
              </a:ext>
            </a:extLst>
          </p:cNvPr>
          <p:cNvSpPr>
            <a:spLocks noGrp="1"/>
          </p:cNvSpPr>
          <p:nvPr>
            <p:ph type="ftr" sz="quarter" idx="11"/>
          </p:nvPr>
        </p:nvSpPr>
        <p:spPr>
          <a:xfrm>
            <a:off x="4038600" y="6356350"/>
            <a:ext cx="4114800" cy="365125"/>
          </a:xfrm>
        </p:spPr>
        <p:txBody>
          <a:bodyPr/>
          <a:lstStyle>
            <a:lvl1pPr>
              <a:defRPr sz="900">
                <a:solidFill>
                  <a:schemeClr val="accent4">
                    <a:lumMod val="40000"/>
                    <a:lumOff val="60000"/>
                  </a:schemeClr>
                </a:solidFill>
              </a:defRPr>
            </a:lvl1pPr>
          </a:lstStyle>
          <a:p>
            <a:r>
              <a:rPr lang="en-US"/>
              <a:t>Elected Officials **</a:t>
            </a:r>
          </a:p>
        </p:txBody>
      </p:sp>
      <p:sp>
        <p:nvSpPr>
          <p:cNvPr id="32" name="Slide Number Placeholder 6">
            <a:extLst>
              <a:ext uri="{FF2B5EF4-FFF2-40B4-BE49-F238E27FC236}">
                <a16:creationId xmlns:a16="http://schemas.microsoft.com/office/drawing/2014/main" id="{B3B8613F-19BE-4CDB-BC4C-C321B4B8F2CF}"/>
              </a:ext>
            </a:extLst>
          </p:cNvPr>
          <p:cNvSpPr>
            <a:spLocks noGrp="1"/>
          </p:cNvSpPr>
          <p:nvPr>
            <p:ph type="sldNum" sz="quarter" idx="12"/>
          </p:nvPr>
        </p:nvSpPr>
        <p:spPr>
          <a:xfrm>
            <a:off x="8610600" y="6356350"/>
            <a:ext cx="2743200" cy="365125"/>
          </a:xfrm>
        </p:spPr>
        <p:txBody>
          <a:bodyPr/>
          <a:lstStyle>
            <a:lvl1pPr>
              <a:defRPr sz="900">
                <a:solidFill>
                  <a:schemeClr val="accent4">
                    <a:lumMod val="40000"/>
                    <a:lumOff val="60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276097995"/>
      </p:ext>
    </p:extLst>
  </p:cSld>
  <p:clrMapOvr>
    <a:masterClrMapping/>
  </p:clrMapOvr>
  <p:hf hdr="0"/>
  <p:extLst>
    <p:ext uri="{DCECCB84-F9BA-43D5-87BE-67443E8EF086}">
      <p15:sldGuideLst xmlns:p15="http://schemas.microsoft.com/office/powerpoint/2012/main">
        <p15:guide id="1" orient="horz" pos="177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rg Char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838200" y="695037"/>
            <a:ext cx="4573200" cy="1325563"/>
          </a:xfrm>
        </p:spPr>
        <p:txBody>
          <a:bodyPr/>
          <a:lstStyle>
            <a:lvl1pPr algn="l">
              <a:defRPr b="1">
                <a:solidFill>
                  <a:schemeClr val="accent4"/>
                </a:solidFill>
              </a:defRPr>
            </a:lvl1pPr>
          </a:lstStyle>
          <a:p>
            <a:r>
              <a:rPr lang="en-US"/>
              <a:t>Click to edit Master title style</a:t>
            </a:r>
            <a:endParaRPr lang="en-ZA"/>
          </a:p>
        </p:txBody>
      </p:sp>
      <p:sp>
        <p:nvSpPr>
          <p:cNvPr id="9" name="Text Placeholder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5021635" y="2039382"/>
            <a:ext cx="2105186" cy="365125"/>
          </a:xfrm>
        </p:spPr>
        <p:txBody>
          <a:bodyPr/>
          <a:lstStyle>
            <a:lvl1pPr marL="0" indent="0" algn="ctr">
              <a:buFont typeface="Arial" panose="020B0604020202020204" pitchFamily="34" charset="0"/>
              <a:buNone/>
              <a:defRPr sz="1800" b="1">
                <a:solidFill>
                  <a:schemeClr val="accent1"/>
                </a:solidFill>
                <a:latin typeface="+mj-lt"/>
              </a:defRPr>
            </a:lvl1pPr>
          </a:lstStyle>
          <a:p>
            <a:pPr lvl="0"/>
            <a:r>
              <a:rPr lang="en-US"/>
              <a:t>Name</a:t>
            </a:r>
            <a:endParaRPr lang="en-ZA"/>
          </a:p>
        </p:txBody>
      </p:sp>
      <p:sp>
        <p:nvSpPr>
          <p:cNvPr id="14" name="Text Placeholder 8">
            <a:extLst>
              <a:ext uri="{FF2B5EF4-FFF2-40B4-BE49-F238E27FC236}">
                <a16:creationId xmlns:a16="http://schemas.microsoft.com/office/drawing/2014/main" id="{16CC17AD-6E52-42E9-989B-FB086C64DFD1}"/>
              </a:ext>
            </a:extLst>
          </p:cNvPr>
          <p:cNvSpPr>
            <a:spLocks noGrp="1"/>
          </p:cNvSpPr>
          <p:nvPr>
            <p:ph type="body" sz="quarter" idx="46" hasCustomPrompt="1"/>
          </p:nvPr>
        </p:nvSpPr>
        <p:spPr>
          <a:xfrm>
            <a:off x="5021635" y="2408260"/>
            <a:ext cx="2105186" cy="365125"/>
          </a:xfrm>
        </p:spPr>
        <p:txBody>
          <a:bodyPr>
            <a:normAutofit/>
          </a:bodyPr>
          <a:lstStyle>
            <a:lvl1pPr marL="0" indent="0" algn="ctr">
              <a:buFont typeface="Arial" panose="020B0604020202020204" pitchFamily="34" charset="0"/>
              <a:buNone/>
              <a:defRPr sz="1200">
                <a:solidFill>
                  <a:schemeClr val="accent4"/>
                </a:solidFill>
                <a:latin typeface="+mj-lt"/>
              </a:defRPr>
            </a:lvl1pPr>
          </a:lstStyle>
          <a:p>
            <a:pPr lvl="0"/>
            <a:r>
              <a:rPr lang="en-US"/>
              <a:t>Title</a:t>
            </a:r>
            <a:endParaRPr lang="en-ZA"/>
          </a:p>
        </p:txBody>
      </p:sp>
      <p:sp>
        <p:nvSpPr>
          <p:cNvPr id="16" name="Text Placeholder 8">
            <a:extLst>
              <a:ext uri="{FF2B5EF4-FFF2-40B4-BE49-F238E27FC236}">
                <a16:creationId xmlns:a16="http://schemas.microsoft.com/office/drawing/2014/main" id="{D36B0D72-6C95-4E3A-A679-D94CB154306B}"/>
              </a:ext>
            </a:extLst>
          </p:cNvPr>
          <p:cNvSpPr>
            <a:spLocks noGrp="1"/>
          </p:cNvSpPr>
          <p:nvPr>
            <p:ph type="body" sz="quarter" idx="47" hasCustomPrompt="1"/>
          </p:nvPr>
        </p:nvSpPr>
        <p:spPr>
          <a:xfrm>
            <a:off x="5043407" y="4770420"/>
            <a:ext cx="2105186" cy="365125"/>
          </a:xfrm>
        </p:spPr>
        <p:txBody>
          <a:bodyPr/>
          <a:lstStyle>
            <a:lvl1pPr marL="0" indent="0" algn="ctr">
              <a:buFont typeface="Arial" panose="020B0604020202020204" pitchFamily="34" charset="0"/>
              <a:buNone/>
              <a:defRPr sz="1800" b="1">
                <a:solidFill>
                  <a:schemeClr val="accent1"/>
                </a:solidFill>
                <a:latin typeface="+mj-lt"/>
              </a:defRPr>
            </a:lvl1pPr>
          </a:lstStyle>
          <a:p>
            <a:pPr lvl="0"/>
            <a:r>
              <a:rPr lang="en-US"/>
              <a:t>Name</a:t>
            </a:r>
            <a:endParaRPr lang="en-ZA"/>
          </a:p>
        </p:txBody>
      </p:sp>
      <p:sp>
        <p:nvSpPr>
          <p:cNvPr id="17" name="Text Placeholder 8">
            <a:extLst>
              <a:ext uri="{FF2B5EF4-FFF2-40B4-BE49-F238E27FC236}">
                <a16:creationId xmlns:a16="http://schemas.microsoft.com/office/drawing/2014/main" id="{7E6E1537-8CF9-4C86-8E25-29BFFDAFDDD2}"/>
              </a:ext>
            </a:extLst>
          </p:cNvPr>
          <p:cNvSpPr>
            <a:spLocks noGrp="1"/>
          </p:cNvSpPr>
          <p:nvPr>
            <p:ph type="body" sz="quarter" idx="48" hasCustomPrompt="1"/>
          </p:nvPr>
        </p:nvSpPr>
        <p:spPr>
          <a:xfrm>
            <a:off x="5043407" y="5139298"/>
            <a:ext cx="2105186" cy="365125"/>
          </a:xfrm>
        </p:spPr>
        <p:txBody>
          <a:bodyPr>
            <a:normAutofit/>
          </a:bodyPr>
          <a:lstStyle>
            <a:lvl1pPr marL="0" indent="0" algn="ctr">
              <a:buFont typeface="Arial" panose="020B0604020202020204" pitchFamily="34" charset="0"/>
              <a:buNone/>
              <a:defRPr sz="1200">
                <a:solidFill>
                  <a:schemeClr val="accent4"/>
                </a:solidFill>
                <a:latin typeface="+mj-lt"/>
              </a:defRPr>
            </a:lvl1pPr>
          </a:lstStyle>
          <a:p>
            <a:pPr lvl="0"/>
            <a:r>
              <a:rPr lang="en-US"/>
              <a:t>Title</a:t>
            </a:r>
            <a:endParaRPr lang="en-ZA"/>
          </a:p>
        </p:txBody>
      </p:sp>
      <p:sp>
        <p:nvSpPr>
          <p:cNvPr id="18" name="Text Placeholder 8">
            <a:extLst>
              <a:ext uri="{FF2B5EF4-FFF2-40B4-BE49-F238E27FC236}">
                <a16:creationId xmlns:a16="http://schemas.microsoft.com/office/drawing/2014/main" id="{755E9ED2-721A-416D-AFA6-B57E6B8D8C5D}"/>
              </a:ext>
            </a:extLst>
          </p:cNvPr>
          <p:cNvSpPr>
            <a:spLocks noGrp="1"/>
          </p:cNvSpPr>
          <p:nvPr>
            <p:ph type="body" sz="quarter" idx="49" hasCustomPrompt="1"/>
          </p:nvPr>
        </p:nvSpPr>
        <p:spPr>
          <a:xfrm>
            <a:off x="2757407" y="4758255"/>
            <a:ext cx="2105186" cy="365125"/>
          </a:xfrm>
        </p:spPr>
        <p:txBody>
          <a:bodyPr/>
          <a:lstStyle>
            <a:lvl1pPr marL="0" indent="0" algn="ctr">
              <a:buFont typeface="Arial" panose="020B0604020202020204" pitchFamily="34" charset="0"/>
              <a:buNone/>
              <a:defRPr sz="1800" b="1">
                <a:solidFill>
                  <a:schemeClr val="accent1"/>
                </a:solidFill>
                <a:latin typeface="+mj-lt"/>
              </a:defRPr>
            </a:lvl1pPr>
          </a:lstStyle>
          <a:p>
            <a:pPr lvl="0"/>
            <a:r>
              <a:rPr lang="en-US"/>
              <a:t>Name</a:t>
            </a:r>
            <a:endParaRPr lang="en-ZA"/>
          </a:p>
        </p:txBody>
      </p:sp>
      <p:sp>
        <p:nvSpPr>
          <p:cNvPr id="19" name="Text Placeholder 8">
            <a:extLst>
              <a:ext uri="{FF2B5EF4-FFF2-40B4-BE49-F238E27FC236}">
                <a16:creationId xmlns:a16="http://schemas.microsoft.com/office/drawing/2014/main" id="{0DE1C87C-07E3-42FC-9B43-81D789BF794B}"/>
              </a:ext>
            </a:extLst>
          </p:cNvPr>
          <p:cNvSpPr>
            <a:spLocks noGrp="1"/>
          </p:cNvSpPr>
          <p:nvPr>
            <p:ph type="body" sz="quarter" idx="50" hasCustomPrompt="1"/>
          </p:nvPr>
        </p:nvSpPr>
        <p:spPr>
          <a:xfrm>
            <a:off x="2757407" y="5127133"/>
            <a:ext cx="2105186" cy="365125"/>
          </a:xfrm>
        </p:spPr>
        <p:txBody>
          <a:bodyPr>
            <a:normAutofit/>
          </a:bodyPr>
          <a:lstStyle>
            <a:lvl1pPr marL="0" indent="0" algn="ctr">
              <a:buFont typeface="Arial" panose="020B0604020202020204" pitchFamily="34" charset="0"/>
              <a:buNone/>
              <a:defRPr sz="1200">
                <a:solidFill>
                  <a:schemeClr val="accent4"/>
                </a:solidFill>
                <a:latin typeface="+mj-lt"/>
              </a:defRPr>
            </a:lvl1pPr>
          </a:lstStyle>
          <a:p>
            <a:pPr lvl="0"/>
            <a:r>
              <a:rPr lang="en-US"/>
              <a:t>Title</a:t>
            </a:r>
            <a:endParaRPr lang="en-ZA"/>
          </a:p>
        </p:txBody>
      </p:sp>
      <p:sp>
        <p:nvSpPr>
          <p:cNvPr id="20" name="Text Placeholder 8">
            <a:extLst>
              <a:ext uri="{FF2B5EF4-FFF2-40B4-BE49-F238E27FC236}">
                <a16:creationId xmlns:a16="http://schemas.microsoft.com/office/drawing/2014/main" id="{8556C5D2-9D30-44C4-95EA-DA672356995D}"/>
              </a:ext>
            </a:extLst>
          </p:cNvPr>
          <p:cNvSpPr>
            <a:spLocks noGrp="1"/>
          </p:cNvSpPr>
          <p:nvPr>
            <p:ph type="body" sz="quarter" idx="51" hasCustomPrompt="1"/>
          </p:nvPr>
        </p:nvSpPr>
        <p:spPr>
          <a:xfrm>
            <a:off x="471407" y="4770420"/>
            <a:ext cx="2105186" cy="365125"/>
          </a:xfrm>
        </p:spPr>
        <p:txBody>
          <a:bodyPr/>
          <a:lstStyle>
            <a:lvl1pPr marL="0" indent="0" algn="ctr">
              <a:buFont typeface="Arial" panose="020B0604020202020204" pitchFamily="34" charset="0"/>
              <a:buNone/>
              <a:defRPr sz="1800" b="1">
                <a:solidFill>
                  <a:schemeClr val="accent1"/>
                </a:solidFill>
                <a:latin typeface="+mj-lt"/>
              </a:defRPr>
            </a:lvl1pPr>
          </a:lstStyle>
          <a:p>
            <a:pPr lvl="0"/>
            <a:r>
              <a:rPr lang="en-US"/>
              <a:t>Name</a:t>
            </a:r>
            <a:endParaRPr lang="en-ZA"/>
          </a:p>
        </p:txBody>
      </p:sp>
      <p:sp>
        <p:nvSpPr>
          <p:cNvPr id="25" name="Text Placeholder 8">
            <a:extLst>
              <a:ext uri="{FF2B5EF4-FFF2-40B4-BE49-F238E27FC236}">
                <a16:creationId xmlns:a16="http://schemas.microsoft.com/office/drawing/2014/main" id="{BB8DD76A-44FE-4266-9CE3-FC74ACF61470}"/>
              </a:ext>
            </a:extLst>
          </p:cNvPr>
          <p:cNvSpPr>
            <a:spLocks noGrp="1"/>
          </p:cNvSpPr>
          <p:nvPr>
            <p:ph type="body" sz="quarter" idx="52" hasCustomPrompt="1"/>
          </p:nvPr>
        </p:nvSpPr>
        <p:spPr>
          <a:xfrm>
            <a:off x="471407" y="5139298"/>
            <a:ext cx="2105186" cy="365125"/>
          </a:xfrm>
        </p:spPr>
        <p:txBody>
          <a:bodyPr>
            <a:normAutofit/>
          </a:bodyPr>
          <a:lstStyle>
            <a:lvl1pPr marL="0" indent="0" algn="ctr">
              <a:buFont typeface="Arial" panose="020B0604020202020204" pitchFamily="34" charset="0"/>
              <a:buNone/>
              <a:defRPr sz="1200">
                <a:solidFill>
                  <a:schemeClr val="accent4"/>
                </a:solidFill>
                <a:latin typeface="+mj-lt"/>
              </a:defRPr>
            </a:lvl1pPr>
          </a:lstStyle>
          <a:p>
            <a:pPr lvl="0"/>
            <a:r>
              <a:rPr lang="en-US"/>
              <a:t>Title</a:t>
            </a:r>
            <a:endParaRPr lang="en-ZA"/>
          </a:p>
        </p:txBody>
      </p:sp>
      <p:sp>
        <p:nvSpPr>
          <p:cNvPr id="26" name="Text Placeholder 8">
            <a:extLst>
              <a:ext uri="{FF2B5EF4-FFF2-40B4-BE49-F238E27FC236}">
                <a16:creationId xmlns:a16="http://schemas.microsoft.com/office/drawing/2014/main" id="{BB7FB830-D9B0-43D8-B279-D8A3831911C7}"/>
              </a:ext>
            </a:extLst>
          </p:cNvPr>
          <p:cNvSpPr>
            <a:spLocks noGrp="1"/>
          </p:cNvSpPr>
          <p:nvPr>
            <p:ph type="body" sz="quarter" idx="53" hasCustomPrompt="1"/>
          </p:nvPr>
        </p:nvSpPr>
        <p:spPr>
          <a:xfrm>
            <a:off x="9615407" y="4758255"/>
            <a:ext cx="2105186" cy="365125"/>
          </a:xfrm>
        </p:spPr>
        <p:txBody>
          <a:bodyPr/>
          <a:lstStyle>
            <a:lvl1pPr marL="0" indent="0" algn="ctr">
              <a:buFont typeface="Arial" panose="020B0604020202020204" pitchFamily="34" charset="0"/>
              <a:buNone/>
              <a:defRPr sz="1800" b="1">
                <a:solidFill>
                  <a:schemeClr val="accent1"/>
                </a:solidFill>
                <a:latin typeface="+mj-lt"/>
              </a:defRPr>
            </a:lvl1pPr>
          </a:lstStyle>
          <a:p>
            <a:pPr lvl="0"/>
            <a:r>
              <a:rPr lang="en-US"/>
              <a:t>Name</a:t>
            </a:r>
            <a:endParaRPr lang="en-ZA"/>
          </a:p>
        </p:txBody>
      </p:sp>
      <p:sp>
        <p:nvSpPr>
          <p:cNvPr id="27" name="Text Placeholder 8">
            <a:extLst>
              <a:ext uri="{FF2B5EF4-FFF2-40B4-BE49-F238E27FC236}">
                <a16:creationId xmlns:a16="http://schemas.microsoft.com/office/drawing/2014/main" id="{DA699CE9-2DCD-4D59-B359-D7D3511A2158}"/>
              </a:ext>
            </a:extLst>
          </p:cNvPr>
          <p:cNvSpPr>
            <a:spLocks noGrp="1"/>
          </p:cNvSpPr>
          <p:nvPr>
            <p:ph type="body" sz="quarter" idx="54" hasCustomPrompt="1"/>
          </p:nvPr>
        </p:nvSpPr>
        <p:spPr>
          <a:xfrm>
            <a:off x="9615407" y="5127133"/>
            <a:ext cx="2105186" cy="365125"/>
          </a:xfrm>
        </p:spPr>
        <p:txBody>
          <a:bodyPr>
            <a:normAutofit/>
          </a:bodyPr>
          <a:lstStyle>
            <a:lvl1pPr marL="0" indent="0" algn="ctr">
              <a:buFont typeface="Arial" panose="020B0604020202020204" pitchFamily="34" charset="0"/>
              <a:buNone/>
              <a:defRPr sz="1200">
                <a:solidFill>
                  <a:schemeClr val="accent4"/>
                </a:solidFill>
                <a:latin typeface="+mj-lt"/>
              </a:defRPr>
            </a:lvl1pPr>
          </a:lstStyle>
          <a:p>
            <a:pPr lvl="0"/>
            <a:r>
              <a:rPr lang="en-US"/>
              <a:t>Title</a:t>
            </a:r>
            <a:endParaRPr lang="en-ZA"/>
          </a:p>
        </p:txBody>
      </p:sp>
      <p:sp>
        <p:nvSpPr>
          <p:cNvPr id="28" name="Text Placeholder 8">
            <a:extLst>
              <a:ext uri="{FF2B5EF4-FFF2-40B4-BE49-F238E27FC236}">
                <a16:creationId xmlns:a16="http://schemas.microsoft.com/office/drawing/2014/main" id="{5B0C1AF9-7ECA-4F02-B71D-97228D05B031}"/>
              </a:ext>
            </a:extLst>
          </p:cNvPr>
          <p:cNvSpPr>
            <a:spLocks noGrp="1"/>
          </p:cNvSpPr>
          <p:nvPr>
            <p:ph type="body" sz="quarter" idx="55" hasCustomPrompt="1"/>
          </p:nvPr>
        </p:nvSpPr>
        <p:spPr>
          <a:xfrm>
            <a:off x="7329407" y="4770420"/>
            <a:ext cx="2105186" cy="365125"/>
          </a:xfrm>
        </p:spPr>
        <p:txBody>
          <a:bodyPr/>
          <a:lstStyle>
            <a:lvl1pPr marL="0" indent="0" algn="ctr">
              <a:buFont typeface="Arial" panose="020B0604020202020204" pitchFamily="34" charset="0"/>
              <a:buNone/>
              <a:defRPr sz="1800" b="1">
                <a:solidFill>
                  <a:schemeClr val="accent1"/>
                </a:solidFill>
                <a:latin typeface="+mj-lt"/>
              </a:defRPr>
            </a:lvl1pPr>
          </a:lstStyle>
          <a:p>
            <a:pPr lvl="0"/>
            <a:r>
              <a:rPr lang="en-US"/>
              <a:t>Name</a:t>
            </a:r>
            <a:endParaRPr lang="en-ZA"/>
          </a:p>
        </p:txBody>
      </p:sp>
      <p:sp>
        <p:nvSpPr>
          <p:cNvPr id="29" name="Text Placeholder 8">
            <a:extLst>
              <a:ext uri="{FF2B5EF4-FFF2-40B4-BE49-F238E27FC236}">
                <a16:creationId xmlns:a16="http://schemas.microsoft.com/office/drawing/2014/main" id="{FE515F87-B08B-4273-9427-B4477D68E33E}"/>
              </a:ext>
            </a:extLst>
          </p:cNvPr>
          <p:cNvSpPr>
            <a:spLocks noGrp="1"/>
          </p:cNvSpPr>
          <p:nvPr>
            <p:ph type="body" sz="quarter" idx="56" hasCustomPrompt="1"/>
          </p:nvPr>
        </p:nvSpPr>
        <p:spPr>
          <a:xfrm>
            <a:off x="7329407" y="5139298"/>
            <a:ext cx="2105186" cy="365125"/>
          </a:xfrm>
        </p:spPr>
        <p:txBody>
          <a:bodyPr>
            <a:normAutofit/>
          </a:bodyPr>
          <a:lstStyle>
            <a:lvl1pPr marL="0" indent="0" algn="ctr">
              <a:buFont typeface="Arial" panose="020B0604020202020204" pitchFamily="34" charset="0"/>
              <a:buNone/>
              <a:defRPr sz="1200">
                <a:solidFill>
                  <a:schemeClr val="accent4"/>
                </a:solidFill>
                <a:latin typeface="+mj-lt"/>
              </a:defRPr>
            </a:lvl1pPr>
          </a:lstStyle>
          <a:p>
            <a:pPr lvl="0"/>
            <a:r>
              <a:rPr lang="en-US"/>
              <a:t>Title</a:t>
            </a:r>
            <a:endParaRPr lang="en-ZA"/>
          </a:p>
        </p:txBody>
      </p:sp>
      <p:cxnSp>
        <p:nvCxnSpPr>
          <p:cNvPr id="5" name="Straight Connector 4">
            <a:extLst>
              <a:ext uri="{FF2B5EF4-FFF2-40B4-BE49-F238E27FC236}">
                <a16:creationId xmlns:a16="http://schemas.microsoft.com/office/drawing/2014/main" id="{02353FBD-19BF-45E4-A6F5-4217CDAAA52E}"/>
              </a:ext>
            </a:extLst>
          </p:cNvPr>
          <p:cNvCxnSpPr/>
          <p:nvPr userDrawn="1"/>
        </p:nvCxnSpPr>
        <p:spPr>
          <a:xfrm>
            <a:off x="1513114" y="3875317"/>
            <a:ext cx="9111343" cy="0"/>
          </a:xfrm>
          <a:prstGeom prst="line">
            <a:avLst/>
          </a:prstGeom>
          <a:ln w="28575">
            <a:solidFill>
              <a:schemeClr val="accent4"/>
            </a:solidFill>
          </a:ln>
        </p:spPr>
        <p:style>
          <a:lnRef idx="1">
            <a:schemeClr val="dk1"/>
          </a:lnRef>
          <a:fillRef idx="0">
            <a:schemeClr val="dk1"/>
          </a:fillRef>
          <a:effectRef idx="0">
            <a:schemeClr val="dk1"/>
          </a:effectRef>
          <a:fontRef idx="minor">
            <a:schemeClr val="tx1"/>
          </a:fontRef>
        </p:style>
      </p:cxnSp>
      <p:sp>
        <p:nvSpPr>
          <p:cNvPr id="41" name="Date Placeholder 4">
            <a:extLst>
              <a:ext uri="{FF2B5EF4-FFF2-40B4-BE49-F238E27FC236}">
                <a16:creationId xmlns:a16="http://schemas.microsoft.com/office/drawing/2014/main" id="{BA4BCF05-CDFF-42C0-A406-D762B747C799}"/>
              </a:ext>
            </a:extLst>
          </p:cNvPr>
          <p:cNvSpPr>
            <a:spLocks noGrp="1"/>
          </p:cNvSpPr>
          <p:nvPr>
            <p:ph type="dt" sz="half" idx="10"/>
          </p:nvPr>
        </p:nvSpPr>
        <p:spPr>
          <a:xfrm>
            <a:off x="838200" y="6356350"/>
            <a:ext cx="2743200" cy="365125"/>
          </a:xfrm>
        </p:spPr>
        <p:txBody>
          <a:bodyPr/>
          <a:lstStyle>
            <a:lvl1pPr>
              <a:defRPr sz="900">
                <a:solidFill>
                  <a:schemeClr val="accent5">
                    <a:lumMod val="75000"/>
                  </a:schemeClr>
                </a:solidFill>
              </a:defRPr>
            </a:lvl1pPr>
          </a:lstStyle>
          <a:p>
            <a:r>
              <a:rPr lang="en-US"/>
              <a:t>7/29/20XX</a:t>
            </a:r>
          </a:p>
        </p:txBody>
      </p:sp>
      <p:sp>
        <p:nvSpPr>
          <p:cNvPr id="42" name="Footer Placeholder 5">
            <a:extLst>
              <a:ext uri="{FF2B5EF4-FFF2-40B4-BE49-F238E27FC236}">
                <a16:creationId xmlns:a16="http://schemas.microsoft.com/office/drawing/2014/main" id="{FE043986-6365-4919-A13C-B1086DCFF1BD}"/>
              </a:ext>
            </a:extLst>
          </p:cNvPr>
          <p:cNvSpPr>
            <a:spLocks noGrp="1"/>
          </p:cNvSpPr>
          <p:nvPr>
            <p:ph type="ftr" sz="quarter" idx="11"/>
          </p:nvPr>
        </p:nvSpPr>
        <p:spPr>
          <a:xfrm>
            <a:off x="4038600" y="6356350"/>
            <a:ext cx="4114800" cy="365125"/>
          </a:xfrm>
        </p:spPr>
        <p:txBody>
          <a:bodyPr/>
          <a:lstStyle>
            <a:lvl1pPr>
              <a:defRPr sz="900">
                <a:solidFill>
                  <a:schemeClr val="accent5">
                    <a:lumMod val="75000"/>
                  </a:schemeClr>
                </a:solidFill>
              </a:defRPr>
            </a:lvl1pPr>
          </a:lstStyle>
          <a:p>
            <a:r>
              <a:rPr lang="en-US"/>
              <a:t>Elected Officials **</a:t>
            </a:r>
          </a:p>
        </p:txBody>
      </p:sp>
      <p:sp>
        <p:nvSpPr>
          <p:cNvPr id="43" name="Slide Number Placeholder 6">
            <a:extLst>
              <a:ext uri="{FF2B5EF4-FFF2-40B4-BE49-F238E27FC236}">
                <a16:creationId xmlns:a16="http://schemas.microsoft.com/office/drawing/2014/main" id="{4FD22B22-DA9C-4B3F-A67F-D07291278BE6}"/>
              </a:ext>
            </a:extLst>
          </p:cNvPr>
          <p:cNvSpPr>
            <a:spLocks noGrp="1"/>
          </p:cNvSpPr>
          <p:nvPr>
            <p:ph type="sldNum" sz="quarter" idx="12"/>
          </p:nvPr>
        </p:nvSpPr>
        <p:spPr>
          <a:xfrm>
            <a:off x="8610600" y="6356350"/>
            <a:ext cx="2743200" cy="365125"/>
          </a:xfrm>
        </p:spPr>
        <p:txBody>
          <a:bodyPr/>
          <a:lstStyle>
            <a:lvl1pPr>
              <a:defRPr sz="900">
                <a:solidFill>
                  <a:schemeClr val="accent5">
                    <a:lumMod val="75000"/>
                  </a:schemeClr>
                </a:solidFill>
              </a:defRPr>
            </a:lvl1pPr>
          </a:lstStyle>
          <a:p>
            <a:fld id="{B5CEABB6-07DC-46E8-9B57-56EC44A396E5}" type="slidenum">
              <a:rPr lang="en-US" smtClean="0"/>
              <a:pPr/>
              <a:t>‹#›</a:t>
            </a:fld>
            <a:endParaRPr lang="en-US"/>
          </a:p>
        </p:txBody>
      </p:sp>
      <p:cxnSp>
        <p:nvCxnSpPr>
          <p:cNvPr id="47" name="Straight Connector 46">
            <a:extLst>
              <a:ext uri="{FF2B5EF4-FFF2-40B4-BE49-F238E27FC236}">
                <a16:creationId xmlns:a16="http://schemas.microsoft.com/office/drawing/2014/main" id="{AFAB3CE1-D027-49AE-8023-7D6E330C7E2D}"/>
              </a:ext>
            </a:extLst>
          </p:cNvPr>
          <p:cNvCxnSpPr>
            <a:cxnSpLocks/>
          </p:cNvCxnSpPr>
          <p:nvPr userDrawn="1"/>
        </p:nvCxnSpPr>
        <p:spPr>
          <a:xfrm flipV="1">
            <a:off x="6096000" y="2852057"/>
            <a:ext cx="0" cy="164374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B59BE6F-06DF-4031-A366-9BF6A53377C4}"/>
              </a:ext>
            </a:extLst>
          </p:cNvPr>
          <p:cNvCxnSpPr>
            <a:cxnSpLocks/>
          </p:cNvCxnSpPr>
          <p:nvPr userDrawn="1"/>
        </p:nvCxnSpPr>
        <p:spPr>
          <a:xfrm flipV="1">
            <a:off x="10611592" y="3872164"/>
            <a:ext cx="0" cy="623636"/>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88442AB-AF81-4C81-B0CE-584EE410EB92}"/>
              </a:ext>
            </a:extLst>
          </p:cNvPr>
          <p:cNvCxnSpPr>
            <a:cxnSpLocks/>
          </p:cNvCxnSpPr>
          <p:nvPr userDrawn="1"/>
        </p:nvCxnSpPr>
        <p:spPr>
          <a:xfrm flipV="1">
            <a:off x="1513114" y="3872164"/>
            <a:ext cx="0" cy="623636"/>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5F27884-729D-4CA6-A08A-92EBC733CCB5}"/>
              </a:ext>
            </a:extLst>
          </p:cNvPr>
          <p:cNvCxnSpPr>
            <a:cxnSpLocks/>
          </p:cNvCxnSpPr>
          <p:nvPr userDrawn="1"/>
        </p:nvCxnSpPr>
        <p:spPr>
          <a:xfrm flipV="1">
            <a:off x="3815938" y="3872164"/>
            <a:ext cx="0" cy="623636"/>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1F7E5A1-BEA5-447F-BED5-E18F7A1D9A37}"/>
              </a:ext>
            </a:extLst>
          </p:cNvPr>
          <p:cNvCxnSpPr>
            <a:cxnSpLocks/>
          </p:cNvCxnSpPr>
          <p:nvPr userDrawn="1"/>
        </p:nvCxnSpPr>
        <p:spPr>
          <a:xfrm flipV="1">
            <a:off x="8381011" y="3872164"/>
            <a:ext cx="0" cy="623636"/>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609046"/>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F4AB29-99D3-4547-B47E-FB53A1A07F19}" type="datetimeFigureOut">
              <a:rPr lang="en-US" smtClean="0"/>
              <a:t>4/23/2024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686B58-7D05-46A2-831C-A211771BC99F}" type="slidenum">
              <a:rPr lang="en-US" smtClean="0"/>
              <a:t>‹#›</a:t>
            </a:fld>
            <a:endParaRPr lang="en-US" dirty="0"/>
          </a:p>
        </p:txBody>
      </p:sp>
    </p:spTree>
    <p:extLst>
      <p:ext uri="{BB962C8B-B14F-4D97-AF65-F5344CB8AC3E}">
        <p14:creationId xmlns:p14="http://schemas.microsoft.com/office/powerpoint/2010/main" val="22104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accent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434EB92-62CF-4273-86A4-59223DABDBB8}"/>
              </a:ext>
            </a:extLst>
          </p:cNvPr>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9A25F60-1F94-4EB8-AECE-53F9C3EBF6AC}"/>
              </a:ext>
            </a:extLst>
          </p:cNvPr>
          <p:cNvSpPr/>
          <p:nvPr userDrawn="1"/>
        </p:nvSpPr>
        <p:spPr>
          <a:xfrm>
            <a:off x="0" y="6509657"/>
            <a:ext cx="12192000" cy="3483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831850" y="3429000"/>
            <a:ext cx="10515600" cy="3080657"/>
          </a:xfrm>
        </p:spPr>
        <p:txBody>
          <a:bodyPr anchor="ctr"/>
          <a:lstStyle>
            <a:lvl1pPr>
              <a:defRPr sz="6000" b="1">
                <a:solidFill>
                  <a:schemeClr val="bg1"/>
                </a:solidFill>
              </a:defRPr>
            </a:lvl1pPr>
          </a:lstStyle>
          <a:p>
            <a:r>
              <a:rPr lang="en-US"/>
              <a:t>Click to edit Master title style</a:t>
            </a:r>
          </a:p>
        </p:txBody>
      </p:sp>
    </p:spTree>
    <p:extLst>
      <p:ext uri="{BB962C8B-B14F-4D97-AF65-F5344CB8AC3E}">
        <p14:creationId xmlns:p14="http://schemas.microsoft.com/office/powerpoint/2010/main" val="1519374302"/>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slid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lstStyle>
            <a:lvl1pPr algn="ctr">
              <a:defRPr b="1">
                <a:solidFill>
                  <a:schemeClr val="accent4"/>
                </a:solidFill>
              </a:defRPr>
            </a:lvl1pPr>
          </a:lstStyle>
          <a:p>
            <a:r>
              <a:rPr lang="en-US"/>
              <a:t>Click to edit Master title style</a:t>
            </a:r>
          </a:p>
        </p:txBody>
      </p:sp>
      <p:sp>
        <p:nvSpPr>
          <p:cNvPr id="6" name="Picture Placeholder 15">
            <a:extLst>
              <a:ext uri="{FF2B5EF4-FFF2-40B4-BE49-F238E27FC236}">
                <a16:creationId xmlns:a16="http://schemas.microsoft.com/office/drawing/2014/main" id="{A74BA5A7-7918-4C65-BAAB-14B3A1E2B4E4}"/>
              </a:ext>
            </a:extLst>
          </p:cNvPr>
          <p:cNvSpPr>
            <a:spLocks noGrp="1"/>
          </p:cNvSpPr>
          <p:nvPr>
            <p:ph type="pic" sz="quarter" idx="42"/>
          </p:nvPr>
        </p:nvSpPr>
        <p:spPr>
          <a:xfrm>
            <a:off x="1521612" y="2601972"/>
            <a:ext cx="1476000" cy="1476000"/>
          </a:xfrm>
          <a:noFill/>
          <a:ln w="396875"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a:p>
        </p:txBody>
      </p:sp>
      <p:sp>
        <p:nvSpPr>
          <p:cNvPr id="7" name="Picture Placeholder 15">
            <a:extLst>
              <a:ext uri="{FF2B5EF4-FFF2-40B4-BE49-F238E27FC236}">
                <a16:creationId xmlns:a16="http://schemas.microsoft.com/office/drawing/2014/main" id="{0C5DF728-AFC5-467F-86BF-45BBD7787257}"/>
              </a:ext>
            </a:extLst>
          </p:cNvPr>
          <p:cNvSpPr>
            <a:spLocks noGrp="1"/>
          </p:cNvSpPr>
          <p:nvPr>
            <p:ph type="pic" sz="quarter" idx="43"/>
          </p:nvPr>
        </p:nvSpPr>
        <p:spPr>
          <a:xfrm>
            <a:off x="4079382" y="2601972"/>
            <a:ext cx="1476000" cy="1476000"/>
          </a:xfrm>
          <a:noFill/>
          <a:ln w="396875"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a:p>
        </p:txBody>
      </p:sp>
      <p:sp>
        <p:nvSpPr>
          <p:cNvPr id="8" name="Picture Placeholder 15">
            <a:extLst>
              <a:ext uri="{FF2B5EF4-FFF2-40B4-BE49-F238E27FC236}">
                <a16:creationId xmlns:a16="http://schemas.microsoft.com/office/drawing/2014/main" id="{BBFE7B80-0990-424B-A099-BFECB5508302}"/>
              </a:ext>
            </a:extLst>
          </p:cNvPr>
          <p:cNvSpPr>
            <a:spLocks noGrp="1"/>
          </p:cNvSpPr>
          <p:nvPr>
            <p:ph type="pic" sz="quarter" idx="44"/>
          </p:nvPr>
        </p:nvSpPr>
        <p:spPr>
          <a:xfrm>
            <a:off x="6637152" y="2601972"/>
            <a:ext cx="1476000" cy="1476000"/>
          </a:xfrm>
          <a:noFill/>
          <a:ln w="396875"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a:p>
        </p:txBody>
      </p:sp>
      <p:sp>
        <p:nvSpPr>
          <p:cNvPr id="9" name="Picture Placeholder 15">
            <a:extLst>
              <a:ext uri="{FF2B5EF4-FFF2-40B4-BE49-F238E27FC236}">
                <a16:creationId xmlns:a16="http://schemas.microsoft.com/office/drawing/2014/main" id="{5B4A0F3D-F23F-4072-9FF5-6CFE888CE1E0}"/>
              </a:ext>
            </a:extLst>
          </p:cNvPr>
          <p:cNvSpPr>
            <a:spLocks noGrp="1"/>
          </p:cNvSpPr>
          <p:nvPr>
            <p:ph type="pic" sz="quarter" idx="45"/>
          </p:nvPr>
        </p:nvSpPr>
        <p:spPr>
          <a:xfrm>
            <a:off x="9194922" y="2601972"/>
            <a:ext cx="1476000" cy="1476000"/>
          </a:xfrm>
          <a:noFill/>
          <a:ln w="396875"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a:p>
        </p:txBody>
      </p:sp>
      <p:sp>
        <p:nvSpPr>
          <p:cNvPr id="11" name="Text Placeholder 8">
            <a:extLst>
              <a:ext uri="{FF2B5EF4-FFF2-40B4-BE49-F238E27FC236}">
                <a16:creationId xmlns:a16="http://schemas.microsoft.com/office/drawing/2014/main" id="{14F97182-060B-42D4-9BD6-AADEBB4691F8}"/>
              </a:ext>
            </a:extLst>
          </p:cNvPr>
          <p:cNvSpPr>
            <a:spLocks noGrp="1"/>
          </p:cNvSpPr>
          <p:nvPr>
            <p:ph type="body" sz="quarter" idx="33" hasCustomPrompt="1"/>
          </p:nvPr>
        </p:nvSpPr>
        <p:spPr>
          <a:xfrm>
            <a:off x="1214950" y="4624131"/>
            <a:ext cx="2105186" cy="365125"/>
          </a:xfrm>
        </p:spPr>
        <p:txBody>
          <a:bodyPr/>
          <a:lstStyle>
            <a:lvl1pPr marL="0" indent="0" algn="ctr">
              <a:buFont typeface="Arial" panose="020B0604020202020204" pitchFamily="34" charset="0"/>
              <a:buNone/>
              <a:defRPr sz="1800" b="1">
                <a:solidFill>
                  <a:schemeClr val="accent1"/>
                </a:solidFill>
                <a:latin typeface="+mj-lt"/>
              </a:defRPr>
            </a:lvl1pPr>
          </a:lstStyle>
          <a:p>
            <a:pPr lvl="0"/>
            <a:r>
              <a:rPr lang="en-US"/>
              <a:t>Name</a:t>
            </a:r>
            <a:endParaRPr lang="en-ZA"/>
          </a:p>
        </p:txBody>
      </p:sp>
      <p:sp>
        <p:nvSpPr>
          <p:cNvPr id="12" name="Text Placeholder 8">
            <a:extLst>
              <a:ext uri="{FF2B5EF4-FFF2-40B4-BE49-F238E27FC236}">
                <a16:creationId xmlns:a16="http://schemas.microsoft.com/office/drawing/2014/main" id="{0C32DCEC-D4CF-4F91-ABA7-22726A1E9925}"/>
              </a:ext>
            </a:extLst>
          </p:cNvPr>
          <p:cNvSpPr>
            <a:spLocks noGrp="1"/>
          </p:cNvSpPr>
          <p:nvPr>
            <p:ph type="body" sz="quarter" idx="46" hasCustomPrompt="1"/>
          </p:nvPr>
        </p:nvSpPr>
        <p:spPr>
          <a:xfrm>
            <a:off x="1214950" y="4993009"/>
            <a:ext cx="2105186" cy="365125"/>
          </a:xfrm>
        </p:spPr>
        <p:txBody>
          <a:bodyPr>
            <a:normAutofit/>
          </a:bodyPr>
          <a:lstStyle>
            <a:lvl1pPr marL="0" indent="0" algn="ctr">
              <a:buFont typeface="Arial" panose="020B0604020202020204" pitchFamily="34" charset="0"/>
              <a:buNone/>
              <a:defRPr sz="1200">
                <a:solidFill>
                  <a:schemeClr val="accent4"/>
                </a:solidFill>
                <a:latin typeface="+mj-lt"/>
              </a:defRPr>
            </a:lvl1pPr>
          </a:lstStyle>
          <a:p>
            <a:pPr lvl="0"/>
            <a:r>
              <a:rPr lang="en-US"/>
              <a:t>Title</a:t>
            </a:r>
            <a:endParaRPr lang="en-ZA"/>
          </a:p>
        </p:txBody>
      </p:sp>
      <p:sp>
        <p:nvSpPr>
          <p:cNvPr id="16" name="Text Placeholder 8">
            <a:extLst>
              <a:ext uri="{FF2B5EF4-FFF2-40B4-BE49-F238E27FC236}">
                <a16:creationId xmlns:a16="http://schemas.microsoft.com/office/drawing/2014/main" id="{04BECAB1-5EBD-4BC7-8F7A-8B4CA80746C4}"/>
              </a:ext>
            </a:extLst>
          </p:cNvPr>
          <p:cNvSpPr>
            <a:spLocks noGrp="1"/>
          </p:cNvSpPr>
          <p:nvPr>
            <p:ph type="body" sz="quarter" idx="47" hasCustomPrompt="1"/>
          </p:nvPr>
        </p:nvSpPr>
        <p:spPr>
          <a:xfrm>
            <a:off x="3764623" y="4624131"/>
            <a:ext cx="2105186" cy="365125"/>
          </a:xfrm>
        </p:spPr>
        <p:txBody>
          <a:bodyPr/>
          <a:lstStyle>
            <a:lvl1pPr marL="0" indent="0" algn="ctr">
              <a:buFont typeface="Arial" panose="020B0604020202020204" pitchFamily="34" charset="0"/>
              <a:buNone/>
              <a:defRPr sz="1800" b="1">
                <a:solidFill>
                  <a:schemeClr val="accent1"/>
                </a:solidFill>
                <a:latin typeface="+mj-lt"/>
              </a:defRPr>
            </a:lvl1pPr>
          </a:lstStyle>
          <a:p>
            <a:pPr lvl="0"/>
            <a:r>
              <a:rPr lang="en-US"/>
              <a:t>Name</a:t>
            </a:r>
            <a:endParaRPr lang="en-ZA"/>
          </a:p>
        </p:txBody>
      </p:sp>
      <p:sp>
        <p:nvSpPr>
          <p:cNvPr id="17" name="Text Placeholder 8">
            <a:extLst>
              <a:ext uri="{FF2B5EF4-FFF2-40B4-BE49-F238E27FC236}">
                <a16:creationId xmlns:a16="http://schemas.microsoft.com/office/drawing/2014/main" id="{8D671F83-5A25-4513-86E5-FFBF3BF3106F}"/>
              </a:ext>
            </a:extLst>
          </p:cNvPr>
          <p:cNvSpPr>
            <a:spLocks noGrp="1"/>
          </p:cNvSpPr>
          <p:nvPr>
            <p:ph type="body" sz="quarter" idx="48" hasCustomPrompt="1"/>
          </p:nvPr>
        </p:nvSpPr>
        <p:spPr>
          <a:xfrm>
            <a:off x="3764623" y="4993009"/>
            <a:ext cx="2105186" cy="365125"/>
          </a:xfrm>
        </p:spPr>
        <p:txBody>
          <a:bodyPr>
            <a:normAutofit/>
          </a:bodyPr>
          <a:lstStyle>
            <a:lvl1pPr marL="0" indent="0" algn="ctr">
              <a:buFont typeface="Arial" panose="020B0604020202020204" pitchFamily="34" charset="0"/>
              <a:buNone/>
              <a:defRPr sz="1200">
                <a:solidFill>
                  <a:schemeClr val="accent4"/>
                </a:solidFill>
                <a:latin typeface="+mj-lt"/>
              </a:defRPr>
            </a:lvl1pPr>
          </a:lstStyle>
          <a:p>
            <a:pPr lvl="0"/>
            <a:r>
              <a:rPr lang="en-US"/>
              <a:t>Title</a:t>
            </a:r>
            <a:endParaRPr lang="en-ZA"/>
          </a:p>
        </p:txBody>
      </p:sp>
      <p:sp>
        <p:nvSpPr>
          <p:cNvPr id="19" name="Text Placeholder 8">
            <a:extLst>
              <a:ext uri="{FF2B5EF4-FFF2-40B4-BE49-F238E27FC236}">
                <a16:creationId xmlns:a16="http://schemas.microsoft.com/office/drawing/2014/main" id="{F6EE3639-A148-489C-A695-7EA2313AEF3B}"/>
              </a:ext>
            </a:extLst>
          </p:cNvPr>
          <p:cNvSpPr>
            <a:spLocks noGrp="1"/>
          </p:cNvSpPr>
          <p:nvPr>
            <p:ph type="body" sz="quarter" idx="49" hasCustomPrompt="1"/>
          </p:nvPr>
        </p:nvSpPr>
        <p:spPr>
          <a:xfrm>
            <a:off x="6314296" y="4624131"/>
            <a:ext cx="2105186" cy="365125"/>
          </a:xfrm>
        </p:spPr>
        <p:txBody>
          <a:bodyPr/>
          <a:lstStyle>
            <a:lvl1pPr marL="0" indent="0" algn="ctr">
              <a:buFont typeface="Arial" panose="020B0604020202020204" pitchFamily="34" charset="0"/>
              <a:buNone/>
              <a:defRPr sz="1800" b="1">
                <a:solidFill>
                  <a:schemeClr val="accent1"/>
                </a:solidFill>
                <a:latin typeface="+mj-lt"/>
              </a:defRPr>
            </a:lvl1pPr>
          </a:lstStyle>
          <a:p>
            <a:pPr lvl="0"/>
            <a:r>
              <a:rPr lang="en-US"/>
              <a:t>Name</a:t>
            </a:r>
            <a:endParaRPr lang="en-ZA"/>
          </a:p>
        </p:txBody>
      </p:sp>
      <p:sp>
        <p:nvSpPr>
          <p:cNvPr id="20" name="Text Placeholder 8">
            <a:extLst>
              <a:ext uri="{FF2B5EF4-FFF2-40B4-BE49-F238E27FC236}">
                <a16:creationId xmlns:a16="http://schemas.microsoft.com/office/drawing/2014/main" id="{BB55BB21-9247-450C-9A9D-D2AD9161E10F}"/>
              </a:ext>
            </a:extLst>
          </p:cNvPr>
          <p:cNvSpPr>
            <a:spLocks noGrp="1"/>
          </p:cNvSpPr>
          <p:nvPr>
            <p:ph type="body" sz="quarter" idx="50" hasCustomPrompt="1"/>
          </p:nvPr>
        </p:nvSpPr>
        <p:spPr>
          <a:xfrm>
            <a:off x="6314296" y="4993009"/>
            <a:ext cx="2105186" cy="365125"/>
          </a:xfrm>
        </p:spPr>
        <p:txBody>
          <a:bodyPr>
            <a:normAutofit/>
          </a:bodyPr>
          <a:lstStyle>
            <a:lvl1pPr marL="0" indent="0" algn="ctr">
              <a:buFont typeface="Arial" panose="020B0604020202020204" pitchFamily="34" charset="0"/>
              <a:buNone/>
              <a:defRPr sz="1200">
                <a:solidFill>
                  <a:schemeClr val="accent4"/>
                </a:solidFill>
                <a:latin typeface="+mj-lt"/>
              </a:defRPr>
            </a:lvl1pPr>
          </a:lstStyle>
          <a:p>
            <a:pPr lvl="0"/>
            <a:r>
              <a:rPr lang="en-US"/>
              <a:t>Title</a:t>
            </a:r>
            <a:endParaRPr lang="en-ZA"/>
          </a:p>
        </p:txBody>
      </p:sp>
      <p:sp>
        <p:nvSpPr>
          <p:cNvPr id="22" name="Text Placeholder 8">
            <a:extLst>
              <a:ext uri="{FF2B5EF4-FFF2-40B4-BE49-F238E27FC236}">
                <a16:creationId xmlns:a16="http://schemas.microsoft.com/office/drawing/2014/main" id="{934A7F7B-4591-45E6-AF17-EC81162B7336}"/>
              </a:ext>
            </a:extLst>
          </p:cNvPr>
          <p:cNvSpPr>
            <a:spLocks noGrp="1"/>
          </p:cNvSpPr>
          <p:nvPr>
            <p:ph type="body" sz="quarter" idx="51" hasCustomPrompt="1"/>
          </p:nvPr>
        </p:nvSpPr>
        <p:spPr>
          <a:xfrm>
            <a:off x="8863969" y="4624131"/>
            <a:ext cx="2105186" cy="365125"/>
          </a:xfrm>
        </p:spPr>
        <p:txBody>
          <a:bodyPr/>
          <a:lstStyle>
            <a:lvl1pPr marL="0" indent="0" algn="ctr">
              <a:buFont typeface="Arial" panose="020B0604020202020204" pitchFamily="34" charset="0"/>
              <a:buNone/>
              <a:defRPr sz="1800" b="1">
                <a:solidFill>
                  <a:schemeClr val="accent1"/>
                </a:solidFill>
                <a:latin typeface="+mj-lt"/>
              </a:defRPr>
            </a:lvl1pPr>
          </a:lstStyle>
          <a:p>
            <a:pPr lvl="0"/>
            <a:r>
              <a:rPr lang="en-US"/>
              <a:t>Name</a:t>
            </a:r>
            <a:endParaRPr lang="en-ZA"/>
          </a:p>
        </p:txBody>
      </p:sp>
      <p:sp>
        <p:nvSpPr>
          <p:cNvPr id="23" name="Text Placeholder 8">
            <a:extLst>
              <a:ext uri="{FF2B5EF4-FFF2-40B4-BE49-F238E27FC236}">
                <a16:creationId xmlns:a16="http://schemas.microsoft.com/office/drawing/2014/main" id="{730702B6-2129-4FAB-8868-58B59C11FFCD}"/>
              </a:ext>
            </a:extLst>
          </p:cNvPr>
          <p:cNvSpPr>
            <a:spLocks noGrp="1"/>
          </p:cNvSpPr>
          <p:nvPr>
            <p:ph type="body" sz="quarter" idx="52" hasCustomPrompt="1"/>
          </p:nvPr>
        </p:nvSpPr>
        <p:spPr>
          <a:xfrm>
            <a:off x="8863969" y="4993009"/>
            <a:ext cx="2105186" cy="365125"/>
          </a:xfrm>
        </p:spPr>
        <p:txBody>
          <a:bodyPr>
            <a:normAutofit/>
          </a:bodyPr>
          <a:lstStyle>
            <a:lvl1pPr marL="0" indent="0" algn="ctr">
              <a:buFont typeface="Arial" panose="020B0604020202020204" pitchFamily="34" charset="0"/>
              <a:buNone/>
              <a:defRPr sz="1200">
                <a:solidFill>
                  <a:schemeClr val="accent4"/>
                </a:solidFill>
                <a:latin typeface="+mj-lt"/>
              </a:defRPr>
            </a:lvl1pPr>
          </a:lstStyle>
          <a:p>
            <a:pPr lvl="0"/>
            <a:r>
              <a:rPr lang="en-US"/>
              <a:t>Title</a:t>
            </a:r>
            <a:endParaRPr lang="en-ZA"/>
          </a:p>
        </p:txBody>
      </p:sp>
      <p:sp>
        <p:nvSpPr>
          <p:cNvPr id="24" name="Date Placeholder 4">
            <a:extLst>
              <a:ext uri="{FF2B5EF4-FFF2-40B4-BE49-F238E27FC236}">
                <a16:creationId xmlns:a16="http://schemas.microsoft.com/office/drawing/2014/main" id="{AD0AC7DB-F500-41DA-8326-3ED61B33F924}"/>
              </a:ext>
            </a:extLst>
          </p:cNvPr>
          <p:cNvSpPr>
            <a:spLocks noGrp="1"/>
          </p:cNvSpPr>
          <p:nvPr>
            <p:ph type="dt" sz="half" idx="10"/>
          </p:nvPr>
        </p:nvSpPr>
        <p:spPr>
          <a:xfrm>
            <a:off x="838200" y="6356350"/>
            <a:ext cx="2743200" cy="365125"/>
          </a:xfrm>
        </p:spPr>
        <p:txBody>
          <a:bodyPr/>
          <a:lstStyle>
            <a:lvl1pPr>
              <a:defRPr sz="900">
                <a:solidFill>
                  <a:schemeClr val="accent5">
                    <a:lumMod val="75000"/>
                  </a:schemeClr>
                </a:solidFill>
              </a:defRPr>
            </a:lvl1pPr>
          </a:lstStyle>
          <a:p>
            <a:r>
              <a:rPr lang="en-US"/>
              <a:t>7/29/20XX</a:t>
            </a:r>
          </a:p>
        </p:txBody>
      </p:sp>
      <p:sp>
        <p:nvSpPr>
          <p:cNvPr id="25" name="Footer Placeholder 5">
            <a:extLst>
              <a:ext uri="{FF2B5EF4-FFF2-40B4-BE49-F238E27FC236}">
                <a16:creationId xmlns:a16="http://schemas.microsoft.com/office/drawing/2014/main" id="{798612DF-528A-42D7-8634-25EFF61598DF}"/>
              </a:ext>
            </a:extLst>
          </p:cNvPr>
          <p:cNvSpPr>
            <a:spLocks noGrp="1"/>
          </p:cNvSpPr>
          <p:nvPr>
            <p:ph type="ftr" sz="quarter" idx="11"/>
          </p:nvPr>
        </p:nvSpPr>
        <p:spPr>
          <a:xfrm>
            <a:off x="4038600" y="6356350"/>
            <a:ext cx="4114800" cy="365125"/>
          </a:xfrm>
        </p:spPr>
        <p:txBody>
          <a:bodyPr/>
          <a:lstStyle>
            <a:lvl1pPr>
              <a:defRPr sz="900">
                <a:solidFill>
                  <a:schemeClr val="accent5">
                    <a:lumMod val="75000"/>
                  </a:schemeClr>
                </a:solidFill>
              </a:defRPr>
            </a:lvl1pPr>
          </a:lstStyle>
          <a:p>
            <a:r>
              <a:rPr lang="en-US"/>
              <a:t>Elected Officials **</a:t>
            </a:r>
          </a:p>
        </p:txBody>
      </p:sp>
      <p:sp>
        <p:nvSpPr>
          <p:cNvPr id="26" name="Slide Number Placeholder 6">
            <a:extLst>
              <a:ext uri="{FF2B5EF4-FFF2-40B4-BE49-F238E27FC236}">
                <a16:creationId xmlns:a16="http://schemas.microsoft.com/office/drawing/2014/main" id="{1E3817B4-A707-4ACC-9CAC-E32B5E0A4F0B}"/>
              </a:ext>
            </a:extLst>
          </p:cNvPr>
          <p:cNvSpPr>
            <a:spLocks noGrp="1"/>
          </p:cNvSpPr>
          <p:nvPr>
            <p:ph type="sldNum" sz="quarter" idx="12"/>
          </p:nvPr>
        </p:nvSpPr>
        <p:spPr>
          <a:xfrm>
            <a:off x="8610600" y="6356350"/>
            <a:ext cx="2743200" cy="365125"/>
          </a:xfrm>
        </p:spPr>
        <p:txBody>
          <a:bodyPr/>
          <a:lstStyle>
            <a:lvl1pPr>
              <a:defRPr sz="900">
                <a:solidFill>
                  <a:schemeClr val="accent5">
                    <a:lumMod val="7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30479106"/>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Org Char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890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C1534-9D13-43E9-BC8B-5694C28527ED}"/>
              </a:ext>
            </a:extLst>
          </p:cNvPr>
          <p:cNvSpPr>
            <a:spLocks noGrp="1"/>
          </p:cNvSpPr>
          <p:nvPr>
            <p:ph type="title" hasCustomPrompt="1"/>
          </p:nvPr>
        </p:nvSpPr>
        <p:spPr>
          <a:xfrm>
            <a:off x="495737" y="308698"/>
            <a:ext cx="5238313" cy="853352"/>
          </a:xfrm>
        </p:spPr>
        <p:txBody>
          <a:bodyPr>
            <a:noAutofit/>
          </a:bodyPr>
          <a:lstStyle>
            <a:lvl1pPr>
              <a:defRPr sz="3600" b="1"/>
            </a:lvl1pPr>
          </a:lstStyle>
          <a:p>
            <a:r>
              <a:rPr lang="en-US"/>
              <a:t>CLICK TO EDIT MASTER TITLE STYLE</a:t>
            </a:r>
          </a:p>
        </p:txBody>
      </p:sp>
      <p:sp>
        <p:nvSpPr>
          <p:cNvPr id="3" name="Date Placeholder 2">
            <a:extLst>
              <a:ext uri="{FF2B5EF4-FFF2-40B4-BE49-F238E27FC236}">
                <a16:creationId xmlns:a16="http://schemas.microsoft.com/office/drawing/2014/main" id="{F63A8573-17E8-4191-86F9-ABE0BA27938B}"/>
              </a:ext>
            </a:extLst>
          </p:cNvPr>
          <p:cNvSpPr>
            <a:spLocks noGrp="1"/>
          </p:cNvSpPr>
          <p:nvPr>
            <p:ph type="dt" sz="half" idx="10"/>
          </p:nvPr>
        </p:nvSpPr>
        <p:spPr/>
        <p:txBody>
          <a:bodyPr/>
          <a:lstStyle/>
          <a:p>
            <a:fld id="{74929172-4BF7-429F-BA25-7E9D1A4215EE}" type="datetimeFigureOut">
              <a:rPr lang="en-US" noProof="0" smtClean="0"/>
              <a:t>4/23/2024</a:t>
            </a:fld>
            <a:endParaRPr lang="en-US" noProof="0"/>
          </a:p>
        </p:txBody>
      </p:sp>
      <p:sp>
        <p:nvSpPr>
          <p:cNvPr id="4" name="Footer Placeholder 3">
            <a:extLst>
              <a:ext uri="{FF2B5EF4-FFF2-40B4-BE49-F238E27FC236}">
                <a16:creationId xmlns:a16="http://schemas.microsoft.com/office/drawing/2014/main" id="{83D92FA6-D8B1-4403-B9DD-E60A4F351012}"/>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70C2CB2D-6860-4817-B66C-9C44DC4CAE22}"/>
              </a:ext>
            </a:extLst>
          </p:cNvPr>
          <p:cNvSpPr>
            <a:spLocks noGrp="1"/>
          </p:cNvSpPr>
          <p:nvPr>
            <p:ph type="sldNum" sz="quarter" idx="12"/>
          </p:nvPr>
        </p:nvSpPr>
        <p:spPr/>
        <p:txBody>
          <a:bodyPr/>
          <a:lstStyle/>
          <a:p>
            <a:fld id="{7966EA62-41C5-4F9A-A915-5B0BC739C923}" type="slidenum">
              <a:rPr lang="en-US" noProof="0" smtClean="0"/>
              <a:t>‹#›</a:t>
            </a:fld>
            <a:endParaRPr lang="en-US" noProof="0"/>
          </a:p>
        </p:txBody>
      </p:sp>
      <p:sp>
        <p:nvSpPr>
          <p:cNvPr id="8" name="Text Placeholder 7">
            <a:extLst>
              <a:ext uri="{FF2B5EF4-FFF2-40B4-BE49-F238E27FC236}">
                <a16:creationId xmlns:a16="http://schemas.microsoft.com/office/drawing/2014/main" id="{183C82E0-1F49-4A07-A8B3-E2F2CBAC03B1}"/>
              </a:ext>
            </a:extLst>
          </p:cNvPr>
          <p:cNvSpPr>
            <a:spLocks noGrp="1"/>
          </p:cNvSpPr>
          <p:nvPr>
            <p:ph type="body" sz="quarter" idx="13"/>
          </p:nvPr>
        </p:nvSpPr>
        <p:spPr>
          <a:xfrm>
            <a:off x="495737" y="979487"/>
            <a:ext cx="3581400" cy="365126"/>
          </a:xfrm>
        </p:spPr>
        <p:txBody>
          <a:bodyPr>
            <a:noAutofit/>
          </a:bodyPr>
          <a:lstStyle>
            <a:lvl1pPr marL="0" indent="0">
              <a:spcBef>
                <a:spcPts val="900"/>
              </a:spcBef>
              <a:buNone/>
              <a:defRPr sz="2000" b="1">
                <a:latin typeface="+mj-lt"/>
              </a:defRPr>
            </a:lvl1pPr>
          </a:lstStyle>
          <a:p>
            <a:pPr lvl="0"/>
            <a:r>
              <a:rPr lang="en-US"/>
              <a:t>Click to edit Master text styles</a:t>
            </a:r>
          </a:p>
        </p:txBody>
      </p:sp>
    </p:spTree>
    <p:extLst>
      <p:ext uri="{BB962C8B-B14F-4D97-AF65-F5344CB8AC3E}">
        <p14:creationId xmlns:p14="http://schemas.microsoft.com/office/powerpoint/2010/main" val="80657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F4AB29-99D3-4547-B47E-FB53A1A07F19}" type="datetimeFigureOut">
              <a:rPr lang="en-US" smtClean="0"/>
              <a:t>4/23/2024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686B58-7D05-46A2-831C-A211771BC99F}"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366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F4AB29-99D3-4547-B47E-FB53A1A07F19}" type="datetimeFigureOut">
              <a:rPr lang="en-US" smtClean="0"/>
              <a:t>4/23/2024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686B58-7D05-46A2-831C-A211771BC99F}" type="slidenum">
              <a:rPr lang="en-US" smtClean="0"/>
              <a:t>‹#›</a:t>
            </a:fld>
            <a:endParaRPr lang="en-US" dirty="0"/>
          </a:p>
        </p:txBody>
      </p:sp>
    </p:spTree>
    <p:extLst>
      <p:ext uri="{BB962C8B-B14F-4D97-AF65-F5344CB8AC3E}">
        <p14:creationId xmlns:p14="http://schemas.microsoft.com/office/powerpoint/2010/main" val="2829778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F4AB29-99D3-4547-B47E-FB53A1A07F19}" type="datetimeFigureOut">
              <a:rPr lang="en-US" smtClean="0"/>
              <a:t>4/23/2024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C686B58-7D05-46A2-831C-A211771BC99F}" type="slidenum">
              <a:rPr lang="en-US" smtClean="0"/>
              <a:t>‹#›</a:t>
            </a:fld>
            <a:endParaRPr lang="en-US" dirty="0"/>
          </a:p>
        </p:txBody>
      </p:sp>
    </p:spTree>
    <p:extLst>
      <p:ext uri="{BB962C8B-B14F-4D97-AF65-F5344CB8AC3E}">
        <p14:creationId xmlns:p14="http://schemas.microsoft.com/office/powerpoint/2010/main" val="1629329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F4AB29-99D3-4547-B47E-FB53A1A07F19}" type="datetimeFigureOut">
              <a:rPr lang="en-US" smtClean="0"/>
              <a:t>4/23/2024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686B58-7D05-46A2-831C-A211771BC99F}" type="slidenum">
              <a:rPr lang="en-US" smtClean="0"/>
              <a:t>‹#›</a:t>
            </a:fld>
            <a:endParaRPr lang="en-US" dirty="0"/>
          </a:p>
        </p:txBody>
      </p:sp>
    </p:spTree>
    <p:extLst>
      <p:ext uri="{BB962C8B-B14F-4D97-AF65-F5344CB8AC3E}">
        <p14:creationId xmlns:p14="http://schemas.microsoft.com/office/powerpoint/2010/main" val="4226504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1F4AB29-99D3-4547-B47E-FB53A1A07F19}" type="datetimeFigureOut">
              <a:rPr lang="en-US" smtClean="0"/>
              <a:t>4/23/2024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1C686B58-7D05-46A2-831C-A211771BC99F}" type="slidenum">
              <a:rPr lang="en-US" smtClean="0"/>
              <a:t>‹#›</a:t>
            </a:fld>
            <a:endParaRPr lang="en-US" dirty="0"/>
          </a:p>
        </p:txBody>
      </p:sp>
    </p:spTree>
    <p:extLst>
      <p:ext uri="{BB962C8B-B14F-4D97-AF65-F5344CB8AC3E}">
        <p14:creationId xmlns:p14="http://schemas.microsoft.com/office/powerpoint/2010/main" val="1061726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1F4AB29-99D3-4547-B47E-FB53A1A07F19}" type="datetimeFigureOut">
              <a:rPr lang="en-US" smtClean="0"/>
              <a:t>4/23/2024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C686B58-7D05-46A2-831C-A211771BC99F}" type="slidenum">
              <a:rPr lang="en-US" smtClean="0"/>
              <a:t>‹#›</a:t>
            </a:fld>
            <a:endParaRPr lang="en-US" dirty="0"/>
          </a:p>
        </p:txBody>
      </p:sp>
    </p:spTree>
    <p:extLst>
      <p:ext uri="{BB962C8B-B14F-4D97-AF65-F5344CB8AC3E}">
        <p14:creationId xmlns:p14="http://schemas.microsoft.com/office/powerpoint/2010/main" val="1091396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F4AB29-99D3-4547-B47E-FB53A1A07F19}" type="datetimeFigureOut">
              <a:rPr lang="en-US" smtClean="0"/>
              <a:t>4/23/2024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686B58-7D05-46A2-831C-A211771BC99F}" type="slidenum">
              <a:rPr lang="en-US" smtClean="0"/>
              <a:t>‹#›</a:t>
            </a:fld>
            <a:endParaRPr lang="en-US" dirty="0"/>
          </a:p>
        </p:txBody>
      </p:sp>
    </p:spTree>
    <p:extLst>
      <p:ext uri="{BB962C8B-B14F-4D97-AF65-F5344CB8AC3E}">
        <p14:creationId xmlns:p14="http://schemas.microsoft.com/office/powerpoint/2010/main" val="1831777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1F4AB29-99D3-4547-B47E-FB53A1A07F19}" type="datetimeFigureOut">
              <a:rPr lang="en-US" smtClean="0"/>
              <a:t>4/23/2024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C686B58-7D05-46A2-831C-A211771BC99F}"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4800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8" r:id="rId14"/>
    <p:sldLayoutId id="2147483679" r:id="rId15"/>
    <p:sldLayoutId id="2147483680" r:id="rId16"/>
    <p:sldLayoutId id="2147483683" r:id="rId17"/>
    <p:sldLayoutId id="2147483684" r:id="rId18"/>
    <p:sldLayoutId id="2147483685" r:id="rId19"/>
    <p:sldLayoutId id="2147483688" r:id="rId20"/>
    <p:sldLayoutId id="2147483689" r:id="rId21"/>
    <p:sldLayoutId id="2147483690" r:id="rId22"/>
    <p:sldLayoutId id="2147483692" r:id="rId2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thecrimereport.org/2022/08/12/study-calls-for-abolishing-probation-and-parole/"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pngall.com/team-work-png/download/13224"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calendar&#10;&#10;Description automatically generated">
            <a:extLst>
              <a:ext uri="{FF2B5EF4-FFF2-40B4-BE49-F238E27FC236}">
                <a16:creationId xmlns:a16="http://schemas.microsoft.com/office/drawing/2014/main" id="{E8056FE3-2714-2A2D-2EB1-866A8A82FAB7}"/>
              </a:ext>
            </a:extLst>
          </p:cNvPr>
          <p:cNvPicPr>
            <a:picLocks noChangeAspect="1"/>
          </p:cNvPicPr>
          <p:nvPr/>
        </p:nvPicPr>
        <p:blipFill rotWithShape="1">
          <a:blip r:embed="rId3">
            <a:extLst>
              <a:ext uri="{28A0092B-C50C-407E-A947-70E740481C1C}">
                <a14:useLocalDpi xmlns:a14="http://schemas.microsoft.com/office/drawing/2010/main" val="0"/>
              </a:ext>
            </a:extLst>
          </a:blip>
          <a:srcRect t="21538" b="6793"/>
          <a:stretch/>
        </p:blipFill>
        <p:spPr>
          <a:xfrm>
            <a:off x="-32" y="10"/>
            <a:ext cx="12192031" cy="4915066"/>
          </a:xfrm>
          <a:prstGeom prst="rect">
            <a:avLst/>
          </a:prstGeom>
        </p:spPr>
      </p:pic>
      <p:sp>
        <p:nvSpPr>
          <p:cNvPr id="54" name="Rectangle 53">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49F0419-63DE-406E-845A-A0531E4995D7}"/>
              </a:ext>
            </a:extLst>
          </p:cNvPr>
          <p:cNvSpPr>
            <a:spLocks noGrp="1"/>
          </p:cNvSpPr>
          <p:nvPr>
            <p:ph type="ctrTitle"/>
          </p:nvPr>
        </p:nvSpPr>
        <p:spPr>
          <a:xfrm>
            <a:off x="1065197" y="5120640"/>
            <a:ext cx="10058400" cy="822960"/>
          </a:xfrm>
        </p:spPr>
        <p:txBody>
          <a:bodyPr>
            <a:normAutofit/>
          </a:bodyPr>
          <a:lstStyle/>
          <a:p>
            <a:r>
              <a:rPr lang="en-US" sz="3600" dirty="0">
                <a:solidFill>
                  <a:srgbClr val="FFFFFF"/>
                </a:solidFill>
              </a:rPr>
              <a:t>County of San Diego Probation Department Overview</a:t>
            </a:r>
          </a:p>
        </p:txBody>
      </p:sp>
      <p:sp>
        <p:nvSpPr>
          <p:cNvPr id="3" name="Subtitle 2">
            <a:extLst>
              <a:ext uri="{FF2B5EF4-FFF2-40B4-BE49-F238E27FC236}">
                <a16:creationId xmlns:a16="http://schemas.microsoft.com/office/drawing/2014/main" id="{D98A19A8-82BA-4C91-901D-BA04AF480DE7}"/>
              </a:ext>
            </a:extLst>
          </p:cNvPr>
          <p:cNvSpPr>
            <a:spLocks noGrp="1"/>
          </p:cNvSpPr>
          <p:nvPr>
            <p:ph type="subTitle" idx="1"/>
          </p:nvPr>
        </p:nvSpPr>
        <p:spPr>
          <a:xfrm>
            <a:off x="1065212" y="5943600"/>
            <a:ext cx="10058400" cy="543513"/>
          </a:xfrm>
        </p:spPr>
        <p:txBody>
          <a:bodyPr>
            <a:normAutofit/>
          </a:bodyPr>
          <a:lstStyle/>
          <a:p>
            <a:pPr>
              <a:spcBef>
                <a:spcPts val="0"/>
              </a:spcBef>
              <a:spcAft>
                <a:spcPts val="600"/>
              </a:spcAft>
            </a:pPr>
            <a:r>
              <a:rPr lang="en-US" sz="1300">
                <a:solidFill>
                  <a:srgbClr val="FFFFFF"/>
                </a:solidFill>
              </a:rPr>
              <a:t>Citizen Law Enforcement Review Board</a:t>
            </a:r>
          </a:p>
          <a:p>
            <a:pPr>
              <a:spcBef>
                <a:spcPts val="0"/>
              </a:spcBef>
              <a:spcAft>
                <a:spcPts val="600"/>
              </a:spcAft>
            </a:pPr>
            <a:r>
              <a:rPr lang="en-US" sz="1300">
                <a:solidFill>
                  <a:srgbClr val="FFFFFF"/>
                </a:solidFill>
              </a:rPr>
              <a:t>December 2023</a:t>
            </a:r>
          </a:p>
        </p:txBody>
      </p:sp>
      <p:sp>
        <p:nvSpPr>
          <p:cNvPr id="56" name="Rectangle 55">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993643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20E9A622-9996-4927-BBCD-AEE2687B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1DE3FC3-BAC1-4105-9620-4FB64EDCE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5902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9DF0EB6-2876-4256-8905-BA8B24C407D2}"/>
              </a:ext>
            </a:extLst>
          </p:cNvPr>
          <p:cNvSpPr>
            <a:spLocks noGrp="1"/>
          </p:cNvSpPr>
          <p:nvPr>
            <p:ph type="title"/>
          </p:nvPr>
        </p:nvSpPr>
        <p:spPr>
          <a:xfrm>
            <a:off x="492369" y="516835"/>
            <a:ext cx="3735502" cy="2103875"/>
          </a:xfrm>
        </p:spPr>
        <p:txBody>
          <a:bodyPr vert="horz" lIns="91440" tIns="45720" rIns="91440" bIns="45720" rtlCol="0" anchor="b">
            <a:normAutofit/>
          </a:bodyPr>
          <a:lstStyle/>
          <a:p>
            <a:r>
              <a:rPr lang="en-US" sz="3600">
                <a:solidFill>
                  <a:srgbClr val="FFFFFF"/>
                </a:solidFill>
              </a:rPr>
              <a:t>How we serve</a:t>
            </a:r>
          </a:p>
        </p:txBody>
      </p:sp>
      <p:sp>
        <p:nvSpPr>
          <p:cNvPr id="8" name="Content Placeholder 7">
            <a:extLst>
              <a:ext uri="{FF2B5EF4-FFF2-40B4-BE49-F238E27FC236}">
                <a16:creationId xmlns:a16="http://schemas.microsoft.com/office/drawing/2014/main" id="{81B50573-69A4-252E-0969-9C85D63C0D6A}"/>
              </a:ext>
            </a:extLst>
          </p:cNvPr>
          <p:cNvSpPr>
            <a:spLocks noGrp="1"/>
          </p:cNvSpPr>
          <p:nvPr>
            <p:ph idx="1"/>
          </p:nvPr>
        </p:nvSpPr>
        <p:spPr>
          <a:xfrm>
            <a:off x="492371" y="2653800"/>
            <a:ext cx="3735500" cy="3335519"/>
          </a:xfrm>
        </p:spPr>
        <p:txBody>
          <a:bodyPr vert="horz" lIns="0" tIns="45720" rIns="0" bIns="45720" rtlCol="0">
            <a:normAutofit/>
          </a:bodyPr>
          <a:lstStyle/>
          <a:p>
            <a:pPr marL="285750" marR="0" lvl="0" indent="-285750" fontAlgn="auto">
              <a:spcBef>
                <a:spcPts val="600"/>
              </a:spcBef>
              <a:spcAft>
                <a:spcPts val="600"/>
              </a:spcAft>
              <a:buSzTx/>
              <a:buFont typeface="Calibri" panose="020F0502020204030204" pitchFamily="34" charset="0"/>
              <a:buChar char="•"/>
              <a:tabLst/>
              <a:defRPr/>
            </a:pPr>
            <a:r>
              <a:rPr kumimoji="0" lang="en-US" sz="1500" b="0" i="0" u="none" strike="noStrike" cap="none" spc="0" normalizeH="0" baseline="0" noProof="0" dirty="0">
                <a:ln>
                  <a:noFill/>
                </a:ln>
                <a:solidFill>
                  <a:srgbClr val="FFFFFF"/>
                </a:solidFill>
                <a:effectLst/>
                <a:uLnTx/>
                <a:uFillTx/>
              </a:rPr>
              <a:t>Provide judges with vital background information to help identify appropriate sentences and interventions </a:t>
            </a:r>
          </a:p>
          <a:p>
            <a:pPr marL="285750" marR="0" lvl="0" indent="-285750" fontAlgn="auto">
              <a:spcBef>
                <a:spcPts val="600"/>
              </a:spcBef>
              <a:spcAft>
                <a:spcPts val="600"/>
              </a:spcAft>
              <a:buSzTx/>
              <a:buFont typeface="Calibri" panose="020F0502020204030204" pitchFamily="34" charset="0"/>
              <a:buChar char="•"/>
              <a:tabLst/>
              <a:defRPr/>
            </a:pPr>
            <a:r>
              <a:rPr kumimoji="0" lang="en-US" sz="1500" b="0" i="0" u="none" strike="noStrike" cap="none" spc="0" normalizeH="0" baseline="0" noProof="0" dirty="0">
                <a:ln>
                  <a:noFill/>
                </a:ln>
                <a:solidFill>
                  <a:srgbClr val="FFFFFF"/>
                </a:solidFill>
                <a:effectLst/>
                <a:uLnTx/>
                <a:uFillTx/>
              </a:rPr>
              <a:t>Utilize Evidence-Based Practices in supervision of clients and making recommendations to the Court</a:t>
            </a:r>
          </a:p>
          <a:p>
            <a:pPr marL="285750" marR="0" lvl="0" indent="-285750" fontAlgn="auto">
              <a:spcBef>
                <a:spcPts val="600"/>
              </a:spcBef>
              <a:spcAft>
                <a:spcPts val="600"/>
              </a:spcAft>
              <a:buSzTx/>
              <a:buFont typeface="Calibri" panose="020F0502020204030204" pitchFamily="34" charset="0"/>
              <a:buChar char="•"/>
              <a:tabLst/>
              <a:defRPr/>
            </a:pPr>
            <a:r>
              <a:rPr kumimoji="0" lang="en-US" sz="1500" b="0" i="0" u="none" strike="noStrike" cap="none" spc="0" normalizeH="0" baseline="0" noProof="0" dirty="0">
                <a:ln>
                  <a:noFill/>
                </a:ln>
                <a:solidFill>
                  <a:srgbClr val="FFFFFF"/>
                </a:solidFill>
                <a:effectLst/>
                <a:uLnTx/>
                <a:uFillTx/>
              </a:rPr>
              <a:t>Supervise and engage with clients in custody and in the community</a:t>
            </a:r>
          </a:p>
          <a:p>
            <a:pPr marL="285750" marR="0" lvl="0" indent="-285750" fontAlgn="auto">
              <a:spcBef>
                <a:spcPts val="600"/>
              </a:spcBef>
              <a:spcAft>
                <a:spcPts val="600"/>
              </a:spcAft>
              <a:buSzTx/>
              <a:buFont typeface="Calibri" panose="020F0502020204030204" pitchFamily="34" charset="0"/>
              <a:buChar char="•"/>
              <a:tabLst/>
              <a:defRPr/>
            </a:pPr>
            <a:r>
              <a:rPr kumimoji="0" lang="en-US" sz="1500" b="0" i="0" u="none" strike="noStrike" cap="none" spc="0" normalizeH="0" baseline="0" noProof="0" dirty="0">
                <a:ln>
                  <a:noFill/>
                </a:ln>
                <a:solidFill>
                  <a:srgbClr val="FFFFFF"/>
                </a:solidFill>
                <a:effectLst/>
                <a:uLnTx/>
                <a:uFillTx/>
              </a:rPr>
              <a:t>Assist victims through restorative efforts</a:t>
            </a:r>
          </a:p>
          <a:p>
            <a:pPr marL="285750" marR="0" lvl="0" indent="-285750" fontAlgn="auto">
              <a:spcBef>
                <a:spcPts val="600"/>
              </a:spcBef>
              <a:spcAft>
                <a:spcPts val="600"/>
              </a:spcAft>
              <a:buSzTx/>
              <a:buFont typeface="Calibri" panose="020F0502020204030204" pitchFamily="34" charset="0"/>
              <a:buChar char="•"/>
              <a:tabLst/>
              <a:defRPr/>
            </a:pPr>
            <a:r>
              <a:rPr kumimoji="0" lang="en-US" sz="1500" b="0" i="0" u="none" strike="noStrike" cap="none" spc="0" normalizeH="0" baseline="0" noProof="0" dirty="0">
                <a:ln>
                  <a:noFill/>
                </a:ln>
                <a:solidFill>
                  <a:srgbClr val="FFFFFF"/>
                </a:solidFill>
                <a:effectLst/>
                <a:uLnTx/>
                <a:uFillTx/>
              </a:rPr>
              <a:t>Connect and collaborate</a:t>
            </a:r>
          </a:p>
        </p:txBody>
      </p:sp>
      <p:sp>
        <p:nvSpPr>
          <p:cNvPr id="70" name="Rectangle 69">
            <a:extLst>
              <a:ext uri="{FF2B5EF4-FFF2-40B4-BE49-F238E27FC236}">
                <a16:creationId xmlns:a16="http://schemas.microsoft.com/office/drawing/2014/main" id="{CEF02B21-6D04-4A6A-B03E-CF7642D59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679"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FCB5D24B-2F16-4701-AAC5-70391BA1789D}"/>
              </a:ext>
            </a:extLst>
          </p:cNvPr>
          <p:cNvPicPr>
            <a:picLocks noChangeAspect="1"/>
          </p:cNvPicPr>
          <p:nvPr/>
        </p:nvPicPr>
        <p:blipFill rotWithShape="1">
          <a:blip r:embed="rId3">
            <a:extLst>
              <a:ext uri="{28A0092B-C50C-407E-A947-70E740481C1C}">
                <a14:useLocalDpi xmlns:a14="http://schemas.microsoft.com/office/drawing/2010/main" val="0"/>
              </a:ext>
            </a:extLst>
          </a:blip>
          <a:srcRect l="8454" r="-3" b="-3"/>
          <a:stretch/>
        </p:blipFill>
        <p:spPr>
          <a:xfrm>
            <a:off x="4812161" y="-2655"/>
            <a:ext cx="3606643" cy="3358597"/>
          </a:xfrm>
          <a:prstGeom prst="rect">
            <a:avLst/>
          </a:prstGeom>
        </p:spPr>
      </p:pic>
      <p:sp>
        <p:nvSpPr>
          <p:cNvPr id="72" name="Rectangle 71">
            <a:extLst>
              <a:ext uri="{FF2B5EF4-FFF2-40B4-BE49-F238E27FC236}">
                <a16:creationId xmlns:a16="http://schemas.microsoft.com/office/drawing/2014/main" id="{97E39010-823C-439A-B438-FEEDF54908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6279" y="0"/>
            <a:ext cx="3610035" cy="33559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19EF232-77D7-6612-7E57-5FA150689C2A}"/>
              </a:ext>
            </a:extLst>
          </p:cNvPr>
          <p:cNvPicPr>
            <a:picLocks noChangeAspect="1"/>
          </p:cNvPicPr>
          <p:nvPr/>
        </p:nvPicPr>
        <p:blipFill rotWithShape="1">
          <a:blip r:embed="rId4"/>
          <a:srcRect t="4772" r="-2" b="42811"/>
          <a:stretch/>
        </p:blipFill>
        <p:spPr>
          <a:xfrm>
            <a:off x="4812161" y="3504904"/>
            <a:ext cx="7374154" cy="3353096"/>
          </a:xfrm>
          <a:prstGeom prst="rect">
            <a:avLst/>
          </a:prstGeom>
        </p:spPr>
      </p:pic>
    </p:spTree>
    <p:extLst>
      <p:ext uri="{BB962C8B-B14F-4D97-AF65-F5344CB8AC3E}">
        <p14:creationId xmlns:p14="http://schemas.microsoft.com/office/powerpoint/2010/main" val="1769314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C458E-71DB-74BF-052F-A3044CB09B3D}"/>
              </a:ext>
            </a:extLst>
          </p:cNvPr>
          <p:cNvSpPr>
            <a:spLocks noGrp="1"/>
          </p:cNvSpPr>
          <p:nvPr>
            <p:ph type="title"/>
          </p:nvPr>
        </p:nvSpPr>
        <p:spPr>
          <a:xfrm>
            <a:off x="1066800" y="316099"/>
            <a:ext cx="10058400" cy="1450757"/>
          </a:xfrm>
        </p:spPr>
        <p:txBody>
          <a:bodyPr/>
          <a:lstStyle/>
          <a:p>
            <a:r>
              <a:rPr lang="en-US" dirty="0"/>
              <a:t>Who we serve (</a:t>
            </a:r>
            <a:r>
              <a:rPr lang="en-US" dirty="0">
                <a:solidFill>
                  <a:srgbClr val="FF0000"/>
                </a:solidFill>
              </a:rPr>
              <a:t>April 2024</a:t>
            </a:r>
            <a:r>
              <a:rPr lang="en-US" dirty="0"/>
              <a:t>):</a:t>
            </a:r>
          </a:p>
        </p:txBody>
      </p:sp>
      <p:grpSp>
        <p:nvGrpSpPr>
          <p:cNvPr id="6" name="Group 5">
            <a:extLst>
              <a:ext uri="{FF2B5EF4-FFF2-40B4-BE49-F238E27FC236}">
                <a16:creationId xmlns:a16="http://schemas.microsoft.com/office/drawing/2014/main" id="{DAE0DAE1-FBBE-164F-FBA5-46B9AD009EEC}"/>
              </a:ext>
            </a:extLst>
          </p:cNvPr>
          <p:cNvGrpSpPr/>
          <p:nvPr/>
        </p:nvGrpSpPr>
        <p:grpSpPr>
          <a:xfrm>
            <a:off x="1962409" y="3348968"/>
            <a:ext cx="3064668" cy="2091712"/>
            <a:chOff x="3143" y="1484714"/>
            <a:chExt cx="3064668" cy="2025810"/>
          </a:xfrm>
        </p:grpSpPr>
        <p:sp>
          <p:nvSpPr>
            <p:cNvPr id="7" name="Rectangle 6">
              <a:extLst>
                <a:ext uri="{FF2B5EF4-FFF2-40B4-BE49-F238E27FC236}">
                  <a16:creationId xmlns:a16="http://schemas.microsoft.com/office/drawing/2014/main" id="{BD42EF84-042C-4CF1-809C-1F1482D3F6F4}"/>
                </a:ext>
              </a:extLst>
            </p:cNvPr>
            <p:cNvSpPr/>
            <p:nvPr/>
          </p:nvSpPr>
          <p:spPr>
            <a:xfrm>
              <a:off x="3143" y="1484714"/>
              <a:ext cx="3064668" cy="2025810"/>
            </a:xfrm>
            <a:prstGeom prst="rect">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740D7CD5-1A69-52C6-AB95-877E411F863F}"/>
                </a:ext>
              </a:extLst>
            </p:cNvPr>
            <p:cNvSpPr txBox="1"/>
            <p:nvPr/>
          </p:nvSpPr>
          <p:spPr>
            <a:xfrm>
              <a:off x="3143" y="1484714"/>
              <a:ext cx="3064668" cy="20258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dirty="0">
                  <a:solidFill>
                    <a:srgbClr val="FF0000"/>
                  </a:solidFill>
                </a:rPr>
                <a:t>8538 </a:t>
              </a:r>
              <a:r>
                <a:rPr lang="en-US" sz="2400" kern="1200" dirty="0"/>
                <a:t>adults</a:t>
              </a:r>
            </a:p>
          </p:txBody>
        </p:sp>
      </p:grpSp>
      <p:grpSp>
        <p:nvGrpSpPr>
          <p:cNvPr id="11" name="Group 10">
            <a:extLst>
              <a:ext uri="{FF2B5EF4-FFF2-40B4-BE49-F238E27FC236}">
                <a16:creationId xmlns:a16="http://schemas.microsoft.com/office/drawing/2014/main" id="{D6CA0BA5-75E6-ECBB-3F09-A2312E4A952E}"/>
              </a:ext>
            </a:extLst>
          </p:cNvPr>
          <p:cNvGrpSpPr/>
          <p:nvPr/>
        </p:nvGrpSpPr>
        <p:grpSpPr>
          <a:xfrm>
            <a:off x="6401610" y="3348968"/>
            <a:ext cx="3064668" cy="2091712"/>
            <a:chOff x="3496865" y="1484714"/>
            <a:chExt cx="3064668" cy="2128288"/>
          </a:xfrm>
        </p:grpSpPr>
        <p:sp>
          <p:nvSpPr>
            <p:cNvPr id="12" name="Rectangle 11">
              <a:extLst>
                <a:ext uri="{FF2B5EF4-FFF2-40B4-BE49-F238E27FC236}">
                  <a16:creationId xmlns:a16="http://schemas.microsoft.com/office/drawing/2014/main" id="{FE72A4E9-7F21-3237-4A76-071FCE227BB7}"/>
                </a:ext>
              </a:extLst>
            </p:cNvPr>
            <p:cNvSpPr/>
            <p:nvPr/>
          </p:nvSpPr>
          <p:spPr>
            <a:xfrm>
              <a:off x="3496865" y="1484714"/>
              <a:ext cx="3064668" cy="2128288"/>
            </a:xfrm>
            <a:prstGeom prst="rect">
              <a:avLst/>
            </a:prstGeom>
          </p:spPr>
          <p:style>
            <a:lnRef idx="2">
              <a:schemeClr val="accent2">
                <a:tint val="40000"/>
                <a:alpha val="90000"/>
                <a:hueOff val="-920933"/>
                <a:satOff val="6135"/>
                <a:lumOff val="561"/>
                <a:alphaOff val="0"/>
              </a:schemeClr>
            </a:lnRef>
            <a:fillRef idx="1">
              <a:schemeClr val="accent2">
                <a:tint val="40000"/>
                <a:alpha val="90000"/>
                <a:hueOff val="-920933"/>
                <a:satOff val="6135"/>
                <a:lumOff val="561"/>
                <a:alphaOff val="0"/>
              </a:schemeClr>
            </a:fillRef>
            <a:effectRef idx="0">
              <a:schemeClr val="accent2">
                <a:tint val="40000"/>
                <a:alpha val="90000"/>
                <a:hueOff val="-920933"/>
                <a:satOff val="6135"/>
                <a:lumOff val="561"/>
                <a:alphaOff val="0"/>
              </a:schemeClr>
            </a:effectRef>
            <a:fontRef idx="minor">
              <a:schemeClr val="dk1">
                <a:hueOff val="0"/>
                <a:satOff val="0"/>
                <a:lumOff val="0"/>
                <a:alphaOff val="0"/>
              </a:schemeClr>
            </a:fontRef>
          </p:style>
          <p:txBody>
            <a:bodyPr/>
            <a:lstStyle/>
            <a:p>
              <a:endParaRPr lang="en-US"/>
            </a:p>
          </p:txBody>
        </p:sp>
        <p:sp>
          <p:nvSpPr>
            <p:cNvPr id="13" name="TextBox 12">
              <a:extLst>
                <a:ext uri="{FF2B5EF4-FFF2-40B4-BE49-F238E27FC236}">
                  <a16:creationId xmlns:a16="http://schemas.microsoft.com/office/drawing/2014/main" id="{AD725FBB-4B7B-58FE-2FCC-E46BB87C935A}"/>
                </a:ext>
              </a:extLst>
            </p:cNvPr>
            <p:cNvSpPr txBox="1"/>
            <p:nvPr/>
          </p:nvSpPr>
          <p:spPr>
            <a:xfrm>
              <a:off x="3496865" y="1484714"/>
              <a:ext cx="3064668" cy="20258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dirty="0">
                  <a:solidFill>
                    <a:srgbClr val="FF0000"/>
                  </a:solidFill>
                </a:rPr>
                <a:t>1656</a:t>
              </a:r>
              <a:r>
                <a:rPr lang="en-US" sz="2400" kern="1200" dirty="0"/>
                <a:t> supervised as part of AB 109, </a:t>
              </a:r>
              <a:r>
                <a:rPr lang="en-US" sz="2400" i="1" kern="1200" dirty="0"/>
                <a:t>Adult Realignment</a:t>
              </a:r>
              <a:endParaRPr lang="en-US" sz="2400" kern="1200" dirty="0"/>
            </a:p>
          </p:txBody>
        </p:sp>
      </p:grpSp>
      <p:grpSp>
        <p:nvGrpSpPr>
          <p:cNvPr id="14" name="Group 13">
            <a:extLst>
              <a:ext uri="{FF2B5EF4-FFF2-40B4-BE49-F238E27FC236}">
                <a16:creationId xmlns:a16="http://schemas.microsoft.com/office/drawing/2014/main" id="{814B0AA6-83B1-0BB7-6202-BC4DC8258F87}"/>
              </a:ext>
            </a:extLst>
          </p:cNvPr>
          <p:cNvGrpSpPr/>
          <p:nvPr/>
        </p:nvGrpSpPr>
        <p:grpSpPr>
          <a:xfrm>
            <a:off x="6401610" y="2215791"/>
            <a:ext cx="3064668" cy="1133177"/>
            <a:chOff x="3496865" y="275555"/>
            <a:chExt cx="3064668" cy="1209159"/>
          </a:xfrm>
        </p:grpSpPr>
        <p:sp>
          <p:nvSpPr>
            <p:cNvPr id="15" name="Rectangle 14">
              <a:extLst>
                <a:ext uri="{FF2B5EF4-FFF2-40B4-BE49-F238E27FC236}">
                  <a16:creationId xmlns:a16="http://schemas.microsoft.com/office/drawing/2014/main" id="{A703D729-01CC-A53B-87A8-505EED08FE20}"/>
                </a:ext>
              </a:extLst>
            </p:cNvPr>
            <p:cNvSpPr/>
            <p:nvPr/>
          </p:nvSpPr>
          <p:spPr>
            <a:xfrm>
              <a:off x="3496865" y="275555"/>
              <a:ext cx="3064668" cy="1209159"/>
            </a:xfrm>
            <a:prstGeom prst="rect">
              <a:avLst/>
            </a:prstGeom>
          </p:spPr>
          <p:style>
            <a:lnRef idx="2">
              <a:schemeClr val="accent2">
                <a:hueOff val="-661686"/>
                <a:satOff val="746"/>
                <a:lumOff val="1765"/>
                <a:alphaOff val="0"/>
              </a:schemeClr>
            </a:lnRef>
            <a:fillRef idx="1">
              <a:schemeClr val="accent2">
                <a:hueOff val="-661686"/>
                <a:satOff val="746"/>
                <a:lumOff val="1765"/>
                <a:alphaOff val="0"/>
              </a:schemeClr>
            </a:fillRef>
            <a:effectRef idx="0">
              <a:schemeClr val="accent2">
                <a:hueOff val="-661686"/>
                <a:satOff val="746"/>
                <a:lumOff val="1765"/>
                <a:alphaOff val="0"/>
              </a:schemeClr>
            </a:effectRef>
            <a:fontRef idx="minor">
              <a:schemeClr val="lt1"/>
            </a:fontRef>
          </p:style>
          <p:txBody>
            <a:bodyPr/>
            <a:lstStyle/>
            <a:p>
              <a:endParaRPr lang="en-US"/>
            </a:p>
          </p:txBody>
        </p:sp>
        <p:sp>
          <p:nvSpPr>
            <p:cNvPr id="16" name="TextBox 15">
              <a:extLst>
                <a:ext uri="{FF2B5EF4-FFF2-40B4-BE49-F238E27FC236}">
                  <a16:creationId xmlns:a16="http://schemas.microsoft.com/office/drawing/2014/main" id="{18F64CF7-3AD7-854C-42A1-BF007F0E88DF}"/>
                </a:ext>
              </a:extLst>
            </p:cNvPr>
            <p:cNvSpPr txBox="1"/>
            <p:nvPr/>
          </p:nvSpPr>
          <p:spPr>
            <a:xfrm>
              <a:off x="3496865" y="275555"/>
              <a:ext cx="3064668" cy="12091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Of the </a:t>
              </a:r>
              <a:r>
                <a:rPr lang="en-US" sz="2400" dirty="0"/>
                <a:t>8538 </a:t>
              </a:r>
              <a:r>
                <a:rPr lang="en-US" sz="2400" kern="1200" dirty="0"/>
                <a:t> adult clients on Probation:</a:t>
              </a:r>
            </a:p>
          </p:txBody>
        </p:sp>
      </p:grpSp>
      <p:sp>
        <p:nvSpPr>
          <p:cNvPr id="18" name="TextBox 17">
            <a:extLst>
              <a:ext uri="{FF2B5EF4-FFF2-40B4-BE49-F238E27FC236}">
                <a16:creationId xmlns:a16="http://schemas.microsoft.com/office/drawing/2014/main" id="{5AD403F4-6DEA-D9EF-0BE8-3DACB4AC8B03}"/>
              </a:ext>
            </a:extLst>
          </p:cNvPr>
          <p:cNvSpPr txBox="1"/>
          <p:nvPr/>
        </p:nvSpPr>
        <p:spPr>
          <a:xfrm>
            <a:off x="3962400" y="2713703"/>
            <a:ext cx="184731" cy="369332"/>
          </a:xfrm>
          <a:prstGeom prst="rect">
            <a:avLst/>
          </a:prstGeom>
          <a:noFill/>
        </p:spPr>
        <p:txBody>
          <a:bodyPr wrap="none" rtlCol="0">
            <a:spAutoFit/>
          </a:bodyPr>
          <a:lstStyle/>
          <a:p>
            <a:endParaRPr lang="en-US" dirty="0"/>
          </a:p>
        </p:txBody>
      </p:sp>
      <p:sp>
        <p:nvSpPr>
          <p:cNvPr id="9" name="Rectangle 8">
            <a:extLst>
              <a:ext uri="{FF2B5EF4-FFF2-40B4-BE49-F238E27FC236}">
                <a16:creationId xmlns:a16="http://schemas.microsoft.com/office/drawing/2014/main" id="{CD99DDAC-5957-D4DE-20B5-8905A3B1EE94}"/>
              </a:ext>
            </a:extLst>
          </p:cNvPr>
          <p:cNvSpPr/>
          <p:nvPr/>
        </p:nvSpPr>
        <p:spPr>
          <a:xfrm>
            <a:off x="1955000" y="2215791"/>
            <a:ext cx="3072077" cy="1133177"/>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9202 clients supervised by Probation:</a:t>
            </a:r>
            <a:endParaRPr lang="en-US" dirty="0"/>
          </a:p>
        </p:txBody>
      </p:sp>
    </p:spTree>
    <p:extLst>
      <p:ext uri="{BB962C8B-B14F-4D97-AF65-F5344CB8AC3E}">
        <p14:creationId xmlns:p14="http://schemas.microsoft.com/office/powerpoint/2010/main" val="531726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A33F01-9A28-3BED-0AAE-ADC87DAA1936}"/>
              </a:ext>
            </a:extLst>
          </p:cNvPr>
          <p:cNvSpPr>
            <a:spLocks noGrp="1"/>
          </p:cNvSpPr>
          <p:nvPr>
            <p:ph type="title"/>
          </p:nvPr>
        </p:nvSpPr>
        <p:spPr>
          <a:xfrm>
            <a:off x="492370" y="516835"/>
            <a:ext cx="3084844" cy="5772840"/>
          </a:xfrm>
        </p:spPr>
        <p:txBody>
          <a:bodyPr anchor="ctr">
            <a:normAutofit/>
          </a:bodyPr>
          <a:lstStyle/>
          <a:p>
            <a:r>
              <a:rPr lang="en-US" sz="3600" b="1" dirty="0">
                <a:solidFill>
                  <a:srgbClr val="FFFFFF"/>
                </a:solidFill>
              </a:rPr>
              <a:t>Probation Officer’s Role  &amp; Responsibility</a:t>
            </a: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3F924FE6-06A3-C6EB-DFD4-C7E2357009A6}"/>
              </a:ext>
            </a:extLst>
          </p:cNvPr>
          <p:cNvGraphicFramePr>
            <a:graphicFrameLocks noGrp="1"/>
          </p:cNvGraphicFramePr>
          <p:nvPr>
            <p:ph idx="1"/>
            <p:extLst>
              <p:ext uri="{D42A27DB-BD31-4B8C-83A1-F6EECF244321}">
                <p14:modId xmlns:p14="http://schemas.microsoft.com/office/powerpoint/2010/main" val="4177349256"/>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6615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AEAF8-3CB1-8B4C-19EE-9CDC127CF108}"/>
              </a:ext>
            </a:extLst>
          </p:cNvPr>
          <p:cNvSpPr>
            <a:spLocks noGrp="1"/>
          </p:cNvSpPr>
          <p:nvPr>
            <p:ph type="title"/>
          </p:nvPr>
        </p:nvSpPr>
        <p:spPr>
          <a:xfrm>
            <a:off x="1097280" y="286603"/>
            <a:ext cx="10058400" cy="1003717"/>
          </a:xfrm>
        </p:spPr>
        <p:txBody>
          <a:bodyPr/>
          <a:lstStyle/>
          <a:p>
            <a:pPr algn="ctr"/>
            <a:r>
              <a:rPr lang="en-US" b="1" dirty="0"/>
              <a:t>Pretrial Monitoring Unit</a:t>
            </a:r>
          </a:p>
        </p:txBody>
      </p:sp>
      <p:sp>
        <p:nvSpPr>
          <p:cNvPr id="3" name="Content Placeholder 2">
            <a:extLst>
              <a:ext uri="{FF2B5EF4-FFF2-40B4-BE49-F238E27FC236}">
                <a16:creationId xmlns:a16="http://schemas.microsoft.com/office/drawing/2014/main" id="{4EE4FBB7-0931-3F3C-CAB4-61BF0F7225DC}"/>
              </a:ext>
            </a:extLst>
          </p:cNvPr>
          <p:cNvSpPr>
            <a:spLocks noGrp="1"/>
          </p:cNvSpPr>
          <p:nvPr>
            <p:ph idx="1"/>
          </p:nvPr>
        </p:nvSpPr>
        <p:spPr/>
        <p:txBody>
          <a:bodyPr>
            <a:normAutofit fontScale="85000" lnSpcReduction="20000"/>
          </a:bodyPr>
          <a:lstStyle/>
          <a:p>
            <a:pPr marL="0" indent="0" defTabSz="685800">
              <a:lnSpc>
                <a:spcPct val="90000"/>
              </a:lnSpc>
              <a:spcBef>
                <a:spcPts val="750"/>
              </a:spcBef>
              <a:buNone/>
              <a:defRPr/>
            </a:pPr>
            <a:r>
              <a:rPr lang="en-US" sz="2000" b="1" u="sng" dirty="0">
                <a:latin typeface="Calibri" panose="020F0502020204030204" pitchFamily="34" charset="0"/>
                <a:cs typeface="Calibri" panose="020F0502020204030204" pitchFamily="34" charset="0"/>
              </a:rPr>
              <a:t>Maximizing Court Appearances</a:t>
            </a:r>
            <a:r>
              <a:rPr lang="en-US" sz="2000" u="sng" dirty="0">
                <a:latin typeface="Calibri" panose="020F0502020204030204" pitchFamily="34" charset="0"/>
                <a:cs typeface="Calibri" panose="020F0502020204030204" pitchFamily="34" charset="0"/>
              </a:rPr>
              <a:t>: </a:t>
            </a:r>
          </a:p>
          <a:p>
            <a:pPr marL="0" indent="0" defTabSz="685800">
              <a:lnSpc>
                <a:spcPct val="90000"/>
              </a:lnSpc>
              <a:spcBef>
                <a:spcPts val="750"/>
              </a:spcBef>
              <a:buNone/>
              <a:defRPr/>
            </a:pP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A key element of pretrial monitoring is attendance at all mandated appearances. Probation focuses on communication and reminders of all court appearances. </a:t>
            </a:r>
          </a:p>
          <a:p>
            <a:pPr marL="685800" indent="-685800" defTabSz="685800">
              <a:lnSpc>
                <a:spcPct val="90000"/>
              </a:lnSpc>
              <a:spcBef>
                <a:spcPts val="750"/>
              </a:spcBef>
              <a:buFont typeface="Arial" panose="020B0604020202020204" pitchFamily="34" charset="0"/>
              <a:buChar char="•"/>
              <a:defRPr/>
            </a:pPr>
            <a:endParaRPr lang="en-US" sz="2000" dirty="0">
              <a:latin typeface="Calibri" panose="020F0502020204030204" pitchFamily="34" charset="0"/>
              <a:cs typeface="Calibri" panose="020F0502020204030204" pitchFamily="34" charset="0"/>
            </a:endParaRPr>
          </a:p>
          <a:p>
            <a:pPr marL="0" indent="0" defTabSz="685800">
              <a:lnSpc>
                <a:spcPct val="90000"/>
              </a:lnSpc>
              <a:spcBef>
                <a:spcPts val="750"/>
              </a:spcBef>
              <a:buNone/>
              <a:defRPr/>
            </a:pPr>
            <a:r>
              <a:rPr lang="en-US" sz="2000" b="1" u="sng" dirty="0">
                <a:latin typeface="Calibri" panose="020F0502020204030204" pitchFamily="34" charset="0"/>
                <a:cs typeface="Calibri" panose="020F0502020204030204" pitchFamily="34" charset="0"/>
              </a:rPr>
              <a:t>Maximizing Public Safety: </a:t>
            </a:r>
          </a:p>
          <a:p>
            <a:pPr marL="0" indent="0" defTabSz="685800">
              <a:lnSpc>
                <a:spcPct val="90000"/>
              </a:lnSpc>
              <a:spcBef>
                <a:spcPts val="750"/>
              </a:spcBef>
              <a:buNone/>
              <a:defRPr/>
            </a:pP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After the Court approves pretrial release based in part on the Sheriff Department’s recommendation, Probation’s role is to remain in regular communication with clients while offering opportunities to address factors contributing to their arrest. Probation does not supervise Pretrial clients.</a:t>
            </a:r>
          </a:p>
          <a:p>
            <a:pPr marL="0" indent="0" defTabSz="685800">
              <a:lnSpc>
                <a:spcPct val="90000"/>
              </a:lnSpc>
              <a:spcBef>
                <a:spcPts val="750"/>
              </a:spcBef>
              <a:buNone/>
              <a:defRPr/>
            </a:pPr>
            <a:endParaRPr lang="en-US" sz="2000" b="1" dirty="0">
              <a:latin typeface="Calibri" panose="020F0502020204030204" pitchFamily="34" charset="0"/>
              <a:cs typeface="Calibri" panose="020F0502020204030204" pitchFamily="34" charset="0"/>
            </a:endParaRPr>
          </a:p>
          <a:p>
            <a:pPr marL="0" indent="0" defTabSz="685800">
              <a:lnSpc>
                <a:spcPct val="90000"/>
              </a:lnSpc>
              <a:spcBef>
                <a:spcPts val="750"/>
              </a:spcBef>
              <a:buNone/>
              <a:defRPr/>
            </a:pPr>
            <a:r>
              <a:rPr lang="en-US" sz="2000" b="1" u="sng" dirty="0">
                <a:latin typeface="Calibri" panose="020F0502020204030204" pitchFamily="34" charset="0"/>
                <a:cs typeface="Calibri" panose="020F0502020204030204" pitchFamily="34" charset="0"/>
              </a:rPr>
              <a:t>Maximizing Liberty: </a:t>
            </a:r>
          </a:p>
          <a:p>
            <a:pPr marL="0" indent="0" defTabSz="685800">
              <a:lnSpc>
                <a:spcPct val="90000"/>
              </a:lnSpc>
              <a:spcBef>
                <a:spcPts val="750"/>
              </a:spcBef>
              <a:buNone/>
              <a:defRPr/>
            </a:pPr>
            <a:br>
              <a:rPr lang="en-US" sz="2000" dirty="0">
                <a:latin typeface="Calibri" panose="020F0502020204030204" pitchFamily="34" charset="0"/>
                <a:cs typeface="Calibri" panose="020F0502020204030204" pitchFamily="34" charset="0"/>
              </a:rPr>
            </a:br>
            <a:r>
              <a:rPr lang="en-US" dirty="0">
                <a:cs typeface="Calibri" panose="020F0502020204030204" pitchFamily="34" charset="0"/>
              </a:rPr>
              <a:t>Increase individuals’ opportunities for pretrial release while respecting boundaries and recognizing these individuals have not been convicted of the crime(s) alleged in the pending matter</a:t>
            </a:r>
            <a:r>
              <a:rPr lang="en-US" dirty="0">
                <a:ea typeface="+mn-ea"/>
                <a:cs typeface="Arial" panose="020B0604020202020204" pitchFamily="34" charset="0"/>
              </a:rPr>
              <a:t>.</a:t>
            </a:r>
            <a:endParaRPr lang="en-US" dirty="0"/>
          </a:p>
          <a:p>
            <a:endParaRPr lang="en-US" dirty="0"/>
          </a:p>
        </p:txBody>
      </p:sp>
    </p:spTree>
    <p:extLst>
      <p:ext uri="{BB962C8B-B14F-4D97-AF65-F5344CB8AC3E}">
        <p14:creationId xmlns:p14="http://schemas.microsoft.com/office/powerpoint/2010/main" val="1959694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C3B1A68-9236-BF30-8B67-E0BD5E90A577}"/>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rPr>
              <a:t>Investigations</a:t>
            </a:r>
          </a:p>
        </p:txBody>
      </p:sp>
      <p:sp>
        <p:nvSpPr>
          <p:cNvPr id="23" name="Rectangle 22">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Content Placeholder 2">
            <a:extLst>
              <a:ext uri="{FF2B5EF4-FFF2-40B4-BE49-F238E27FC236}">
                <a16:creationId xmlns:a16="http://schemas.microsoft.com/office/drawing/2014/main" id="{8D33D77B-274A-B9F3-AF22-AC4A00735BA8}"/>
              </a:ext>
            </a:extLst>
          </p:cNvPr>
          <p:cNvSpPr>
            <a:spLocks noGrp="1"/>
          </p:cNvSpPr>
          <p:nvPr>
            <p:ph idx="1"/>
          </p:nvPr>
        </p:nvSpPr>
        <p:spPr>
          <a:xfrm>
            <a:off x="4742016" y="605896"/>
            <a:ext cx="6413663" cy="5646208"/>
          </a:xfrm>
        </p:spPr>
        <p:txBody>
          <a:bodyPr anchor="ctr">
            <a:normAutofit/>
          </a:bodyPr>
          <a:lstStyle/>
          <a:p>
            <a:pPr>
              <a:buFont typeface="Wingdings" panose="05000000000000000000" pitchFamily="2" charset="2"/>
              <a:buChar char="v"/>
            </a:pPr>
            <a:r>
              <a:rPr lang="en-US" dirty="0"/>
              <a:t>  Pre-Sentencing Investigation and other reports</a:t>
            </a:r>
          </a:p>
          <a:p>
            <a:pPr marL="346075" indent="-346075">
              <a:buFont typeface="Wingdings" panose="05000000000000000000" pitchFamily="2" charset="2"/>
              <a:buChar char="v"/>
            </a:pPr>
            <a:r>
              <a:rPr lang="en-US" dirty="0"/>
              <a:t>Initial Risk and Needs Assessments to determine supervision level and appropriate interventions</a:t>
            </a:r>
          </a:p>
          <a:p>
            <a:pPr>
              <a:buFont typeface="Wingdings" panose="05000000000000000000" pitchFamily="2" charset="2"/>
              <a:buChar char="v"/>
            </a:pPr>
            <a:r>
              <a:rPr lang="en-US" dirty="0"/>
              <a:t>  Recommendations to the Court </a:t>
            </a:r>
          </a:p>
        </p:txBody>
      </p:sp>
    </p:spTree>
    <p:extLst>
      <p:ext uri="{BB962C8B-B14F-4D97-AF65-F5344CB8AC3E}">
        <p14:creationId xmlns:p14="http://schemas.microsoft.com/office/powerpoint/2010/main" val="1130319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6875DF-C0D7-4B86-69AD-3FDEE48D9B32}"/>
              </a:ext>
            </a:extLst>
          </p:cNvPr>
          <p:cNvSpPr>
            <a:spLocks noGrp="1"/>
          </p:cNvSpPr>
          <p:nvPr>
            <p:ph type="title"/>
          </p:nvPr>
        </p:nvSpPr>
        <p:spPr>
          <a:xfrm>
            <a:off x="203201" y="228600"/>
            <a:ext cx="11734800" cy="1435986"/>
          </a:xfrm>
        </p:spPr>
        <p:txBody>
          <a:bodyPr>
            <a:normAutofit/>
          </a:bodyPr>
          <a:lstStyle/>
          <a:p>
            <a:pPr algn="ctr"/>
            <a:r>
              <a:rPr lang="en-US" b="1" dirty="0"/>
              <a:t>Low Risk Supervision, Jurisdictional Transfer (JT), and Interstate Compact </a:t>
            </a:r>
          </a:p>
        </p:txBody>
      </p:sp>
      <p:sp>
        <p:nvSpPr>
          <p:cNvPr id="5" name="Content Placeholder 4">
            <a:extLst>
              <a:ext uri="{FF2B5EF4-FFF2-40B4-BE49-F238E27FC236}">
                <a16:creationId xmlns:a16="http://schemas.microsoft.com/office/drawing/2014/main" id="{999D21C3-5FEA-2E1E-DD6C-84FC51551A77}"/>
              </a:ext>
            </a:extLst>
          </p:cNvPr>
          <p:cNvSpPr>
            <a:spLocks noGrp="1"/>
          </p:cNvSpPr>
          <p:nvPr>
            <p:ph idx="1"/>
          </p:nvPr>
        </p:nvSpPr>
        <p:spPr>
          <a:xfrm>
            <a:off x="203201" y="1831543"/>
            <a:ext cx="7587487" cy="4413810"/>
          </a:xfrm>
        </p:spPr>
        <p:txBody>
          <a:bodyPr>
            <a:normAutofit/>
          </a:bodyPr>
          <a:lstStyle/>
          <a:p>
            <a:pPr marL="0" indent="0" algn="l" rtl="0" fontAlgn="base">
              <a:buNone/>
            </a:pPr>
            <a:endParaRPr lang="en-US" sz="1133" b="1" dirty="0"/>
          </a:p>
          <a:p>
            <a:pPr algn="l" rtl="0" fontAlgn="base">
              <a:buFont typeface="Arial" panose="020B0604020202020204" pitchFamily="34" charset="0"/>
              <a:buChar char="•"/>
            </a:pPr>
            <a:r>
              <a:rPr lang="en-US" sz="1700" b="1" dirty="0">
                <a:solidFill>
                  <a:srgbClr val="000000"/>
                </a:solidFill>
                <a:latin typeface="+mj-lt"/>
              </a:rPr>
              <a:t>Low Risk Supervision: </a:t>
            </a:r>
          </a:p>
          <a:p>
            <a:pPr lvl="1" fontAlgn="base">
              <a:buFont typeface="Arial" panose="020B0604020202020204" pitchFamily="34" charset="0"/>
              <a:buChar char="•"/>
            </a:pPr>
            <a:r>
              <a:rPr lang="en-US" sz="1500" dirty="0">
                <a:solidFill>
                  <a:srgbClr val="000000"/>
                </a:solidFill>
                <a:latin typeface="+mj-lt"/>
              </a:rPr>
              <a:t>Clients assessed as low risk or those from a higher supervision level who have been successful and completed all court ordered conditions</a:t>
            </a:r>
          </a:p>
          <a:p>
            <a:pPr lvl="1" fontAlgn="base">
              <a:buFont typeface="Arial" panose="020B0604020202020204" pitchFamily="34" charset="0"/>
              <a:buChar char="•"/>
            </a:pPr>
            <a:r>
              <a:rPr lang="en-US" sz="1500" dirty="0">
                <a:solidFill>
                  <a:srgbClr val="000000"/>
                </a:solidFill>
                <a:latin typeface="+mj-lt"/>
              </a:rPr>
              <a:t>Low Risk Mandated clients seen as needed and may be allowed to report by phone or email </a:t>
            </a:r>
          </a:p>
          <a:p>
            <a:pPr algn="l" rtl="0" fontAlgn="base">
              <a:buFont typeface="Arial" panose="020B0604020202020204" pitchFamily="34" charset="0"/>
              <a:buChar char="•"/>
            </a:pPr>
            <a:r>
              <a:rPr lang="en-US" sz="1700" dirty="0">
                <a:solidFill>
                  <a:srgbClr val="000000"/>
                </a:solidFill>
                <a:latin typeface="+mj-lt"/>
              </a:rPr>
              <a:t> </a:t>
            </a:r>
            <a:r>
              <a:rPr lang="en-US" sz="1700" b="1" dirty="0">
                <a:solidFill>
                  <a:srgbClr val="000000"/>
                </a:solidFill>
                <a:latin typeface="+mj-lt"/>
              </a:rPr>
              <a:t>Jurisdictional Transfer Incoming/Outgoing Supervision: </a:t>
            </a:r>
          </a:p>
          <a:p>
            <a:pPr lvl="1" fontAlgn="base">
              <a:buFont typeface="Arial" panose="020B0604020202020204" pitchFamily="34" charset="0"/>
              <a:buChar char="•"/>
            </a:pPr>
            <a:r>
              <a:rPr lang="en-US" sz="1500" dirty="0">
                <a:solidFill>
                  <a:srgbClr val="000000"/>
                </a:solidFill>
                <a:latin typeface="+mj-lt"/>
              </a:rPr>
              <a:t>Review requests for case transfer to San Diego from another California county</a:t>
            </a:r>
          </a:p>
          <a:p>
            <a:pPr lvl="1" fontAlgn="base">
              <a:buFont typeface="Arial" panose="020B0604020202020204" pitchFamily="34" charset="0"/>
              <a:buChar char="•"/>
            </a:pPr>
            <a:r>
              <a:rPr lang="en-US" sz="1500" dirty="0">
                <a:solidFill>
                  <a:srgbClr val="000000"/>
                </a:solidFill>
                <a:latin typeface="+mj-lt"/>
              </a:rPr>
              <a:t>Monitor clients awaiting transfer/acceptance to/by another county in California</a:t>
            </a:r>
          </a:p>
          <a:p>
            <a:pPr algn="l" rtl="0" fontAlgn="base">
              <a:buFont typeface="Arial" panose="020B0604020202020204" pitchFamily="34" charset="0"/>
              <a:buChar char="•"/>
            </a:pPr>
            <a:r>
              <a:rPr lang="en-US" sz="1700" b="1" dirty="0">
                <a:solidFill>
                  <a:srgbClr val="000000"/>
                </a:solidFill>
                <a:latin typeface="+mj-lt"/>
              </a:rPr>
              <a:t>Interstate Compact: </a:t>
            </a:r>
          </a:p>
          <a:p>
            <a:pPr lvl="1" fontAlgn="base">
              <a:buFont typeface="Arial" panose="020B0604020202020204" pitchFamily="34" charset="0"/>
              <a:buChar char="•"/>
            </a:pPr>
            <a:r>
              <a:rPr lang="en-US" sz="1500" dirty="0">
                <a:solidFill>
                  <a:srgbClr val="000000"/>
                </a:solidFill>
                <a:latin typeface="+mj-lt"/>
              </a:rPr>
              <a:t>Process transfer requests for clients residing in CA who wish to return to another state  </a:t>
            </a:r>
          </a:p>
          <a:p>
            <a:pPr lvl="1" fontAlgn="base">
              <a:buFont typeface="Arial" panose="020B0604020202020204" pitchFamily="34" charset="0"/>
              <a:buChar char="•"/>
            </a:pPr>
            <a:r>
              <a:rPr lang="en-US" sz="1500" dirty="0">
                <a:solidFill>
                  <a:srgbClr val="000000"/>
                </a:solidFill>
                <a:latin typeface="+mj-lt"/>
              </a:rPr>
              <a:t>Review transfer requests  on behalf of clients from other states who wish to move to California</a:t>
            </a:r>
          </a:p>
          <a:p>
            <a:pPr lvl="1" fontAlgn="base">
              <a:buFont typeface="Arial" panose="020B0604020202020204" pitchFamily="34" charset="0"/>
              <a:buChar char="•"/>
            </a:pPr>
            <a:r>
              <a:rPr lang="en-US" sz="1500" dirty="0">
                <a:solidFill>
                  <a:srgbClr val="000000"/>
                </a:solidFill>
                <a:latin typeface="+mj-lt"/>
              </a:rPr>
              <a:t>Review requests for consideration of county-to-county Interstate Compact transfers. </a:t>
            </a:r>
          </a:p>
        </p:txBody>
      </p:sp>
      <p:pic>
        <p:nvPicPr>
          <p:cNvPr id="6" name="Picture 5">
            <a:extLst>
              <a:ext uri="{FF2B5EF4-FFF2-40B4-BE49-F238E27FC236}">
                <a16:creationId xmlns:a16="http://schemas.microsoft.com/office/drawing/2014/main" id="{E71D92F3-01B3-F9F5-4250-6BA2F4BF4E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3296" y="2222997"/>
            <a:ext cx="3534665" cy="3251550"/>
          </a:xfrm>
          <a:prstGeom prst="rect">
            <a:avLst/>
          </a:prstGeom>
        </p:spPr>
      </p:pic>
    </p:spTree>
    <p:extLst>
      <p:ext uri="{BB962C8B-B14F-4D97-AF65-F5344CB8AC3E}">
        <p14:creationId xmlns:p14="http://schemas.microsoft.com/office/powerpoint/2010/main" val="1528836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DB0A-3671-1F9F-CA95-A7818CB325DE}"/>
              </a:ext>
            </a:extLst>
          </p:cNvPr>
          <p:cNvSpPr>
            <a:spLocks noGrp="1"/>
          </p:cNvSpPr>
          <p:nvPr>
            <p:ph type="title"/>
          </p:nvPr>
        </p:nvSpPr>
        <p:spPr>
          <a:xfrm>
            <a:off x="1285240" y="487681"/>
            <a:ext cx="9819640" cy="955040"/>
          </a:xfrm>
        </p:spPr>
        <p:txBody>
          <a:bodyPr anchor="ctr">
            <a:normAutofit/>
          </a:bodyPr>
          <a:lstStyle/>
          <a:p>
            <a:pPr algn="ctr">
              <a:lnSpc>
                <a:spcPct val="90000"/>
              </a:lnSpc>
            </a:pPr>
            <a:r>
              <a:rPr lang="en-US" b="1">
                <a:latin typeface="+mn-lt"/>
                <a:cs typeface="Aparajita" panose="02020603050405020304" pitchFamily="18" charset="0"/>
              </a:rPr>
              <a:t>Medium Risk Supervision</a:t>
            </a:r>
            <a:endParaRPr lang="en-US" b="1" dirty="0">
              <a:latin typeface="+mn-lt"/>
              <a:cs typeface="Aparajita" panose="02020603050405020304" pitchFamily="18" charset="0"/>
            </a:endParaRPr>
          </a:p>
        </p:txBody>
      </p:sp>
      <p:sp>
        <p:nvSpPr>
          <p:cNvPr id="3" name="Content Placeholder 2">
            <a:extLst>
              <a:ext uri="{FF2B5EF4-FFF2-40B4-BE49-F238E27FC236}">
                <a16:creationId xmlns:a16="http://schemas.microsoft.com/office/drawing/2014/main" id="{9A3B1F3A-FE0D-FE43-60FF-BB7DFB9A5FD2}"/>
              </a:ext>
            </a:extLst>
          </p:cNvPr>
          <p:cNvSpPr>
            <a:spLocks noGrp="1"/>
          </p:cNvSpPr>
          <p:nvPr>
            <p:ph idx="1"/>
          </p:nvPr>
        </p:nvSpPr>
        <p:spPr>
          <a:xfrm>
            <a:off x="1285240" y="1854200"/>
            <a:ext cx="10053320" cy="4323080"/>
          </a:xfrm>
        </p:spPr>
        <p:txBody>
          <a:bodyPr anchor="t">
            <a:normAutofit/>
          </a:bodyPr>
          <a:lstStyle/>
          <a:p>
            <a:pPr marL="0" indent="0">
              <a:buNone/>
            </a:pPr>
            <a:endParaRPr lang="en-US" sz="2600" b="1" u="sng" dirty="0">
              <a:latin typeface="Calibri" panose="020F0502020204030204" pitchFamily="34" charset="0"/>
              <a:ea typeface="Calibri" panose="020F0502020204030204" pitchFamily="34" charset="0"/>
              <a:cs typeface="Calibri" panose="020F0502020204030204" pitchFamily="34" charset="0"/>
            </a:endParaRPr>
          </a:p>
          <a:p>
            <a:pPr marL="344488" indent="-344488">
              <a:buFont typeface="Courier New" panose="02070309020205020404" pitchFamily="49" charset="0"/>
              <a:buChar char="o"/>
            </a:pPr>
            <a:r>
              <a:rPr lang="en-US" sz="2600" dirty="0">
                <a:latin typeface="Calibri" panose="020F0502020204030204" pitchFamily="34" charset="0"/>
                <a:ea typeface="Calibri" panose="020F0502020204030204" pitchFamily="34" charset="0"/>
                <a:cs typeface="Calibri" panose="020F0502020204030204" pitchFamily="34" charset="0"/>
              </a:rPr>
              <a:t>Clients who have been assessed as being at medium risk and/or who     have been successful on a higher level of supervision and completed all court ordered conditions</a:t>
            </a:r>
          </a:p>
          <a:p>
            <a:pPr marL="344488" indent="-344488">
              <a:buFont typeface="Courier New" panose="02070309020205020404" pitchFamily="49" charset="0"/>
              <a:buChar char="o"/>
            </a:pPr>
            <a:r>
              <a:rPr lang="en-US" sz="2600" dirty="0">
                <a:latin typeface="Calibri" panose="020F0502020204030204" pitchFamily="34" charset="0"/>
                <a:ea typeface="Calibri" panose="020F0502020204030204" pitchFamily="34" charset="0"/>
                <a:cs typeface="Calibri" panose="020F0502020204030204" pitchFamily="34" charset="0"/>
              </a:rPr>
              <a:t>Clients are seen in the office as needed with visits and/or interventions being more or less frequent depending on a client’s success</a:t>
            </a:r>
          </a:p>
          <a:p>
            <a:pPr marL="0" indent="0">
              <a:buNone/>
            </a:pPr>
            <a:endParaRPr lang="en-US" sz="1200" dirty="0">
              <a:latin typeface="Calibri" panose="020F0502020204030204" pitchFamily="34" charset="0"/>
              <a:ea typeface="Calibri" panose="020F0502020204030204" pitchFamily="34" charset="0"/>
            </a:endParaRPr>
          </a:p>
          <a:p>
            <a:pPr marL="0" indent="0">
              <a:buNone/>
            </a:pPr>
            <a:endParaRPr lang="en-US" sz="1200" dirty="0">
              <a:latin typeface="Calibri" panose="020F0502020204030204" pitchFamily="34" charset="0"/>
              <a:ea typeface="Calibri" panose="020F0502020204030204" pitchFamily="34" charset="0"/>
            </a:endParaRPr>
          </a:p>
          <a:p>
            <a:pPr>
              <a:buFont typeface="Courier New" panose="02070309020205020404" pitchFamily="49" charset="0"/>
              <a:buChar char="o"/>
            </a:pPr>
            <a:endParaRPr lang="en-US" sz="1333" dirty="0"/>
          </a:p>
          <a:p>
            <a:pPr marL="0" indent="0">
              <a:buNone/>
            </a:pPr>
            <a:endParaRPr lang="en-US" sz="2400" dirty="0"/>
          </a:p>
        </p:txBody>
      </p:sp>
    </p:spTree>
    <p:extLst>
      <p:ext uri="{BB962C8B-B14F-4D97-AF65-F5344CB8AC3E}">
        <p14:creationId xmlns:p14="http://schemas.microsoft.com/office/powerpoint/2010/main" val="4155527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17C20C4-89E7-1FB5-37A7-347A8E5442F7}"/>
              </a:ext>
            </a:extLst>
          </p:cNvPr>
          <p:cNvSpPr>
            <a:spLocks noGrp="1"/>
          </p:cNvSpPr>
          <p:nvPr>
            <p:ph type="title"/>
          </p:nvPr>
        </p:nvSpPr>
        <p:spPr>
          <a:xfrm>
            <a:off x="6411685" y="634946"/>
            <a:ext cx="5127171" cy="1450757"/>
          </a:xfrm>
        </p:spPr>
        <p:txBody>
          <a:bodyPr>
            <a:normAutofit/>
          </a:bodyPr>
          <a:lstStyle/>
          <a:p>
            <a:r>
              <a:rPr lang="en-US" b="1" dirty="0"/>
              <a:t>High Risk  Supervision</a:t>
            </a:r>
          </a:p>
        </p:txBody>
      </p:sp>
      <p:pic>
        <p:nvPicPr>
          <p:cNvPr id="4" name="Picture 3" descr="A person wearing a black shirt">
            <a:extLst>
              <a:ext uri="{FF2B5EF4-FFF2-40B4-BE49-F238E27FC236}">
                <a16:creationId xmlns:a16="http://schemas.microsoft.com/office/drawing/2014/main" id="{A61D870E-5F1C-8D87-05B7-53FA8C3E590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3192" y="1531274"/>
            <a:ext cx="5451627" cy="3475411"/>
          </a:xfrm>
          <a:prstGeom prst="rect">
            <a:avLst/>
          </a:prstGeom>
        </p:spPr>
      </p:pic>
      <p:cxnSp>
        <p:nvCxnSpPr>
          <p:cNvPr id="11" name="Straight Connector 10">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B4403C6-2FDD-F367-1B9B-9B03E4205AF0}"/>
              </a:ext>
            </a:extLst>
          </p:cNvPr>
          <p:cNvSpPr>
            <a:spLocks noGrp="1"/>
          </p:cNvSpPr>
          <p:nvPr>
            <p:ph idx="1"/>
          </p:nvPr>
        </p:nvSpPr>
        <p:spPr>
          <a:xfrm>
            <a:off x="6411684" y="2198913"/>
            <a:ext cx="5127172" cy="3740057"/>
          </a:xfrm>
        </p:spPr>
        <p:txBody>
          <a:bodyPr>
            <a:normAutofit/>
          </a:bodyPr>
          <a:lstStyle/>
          <a:p>
            <a:pPr marL="233363" indent="-233363">
              <a:buFont typeface="Wingdings" panose="05000000000000000000" pitchFamily="2" charset="2"/>
              <a:buChar char="§"/>
            </a:pPr>
            <a:r>
              <a:rPr lang="en-US" dirty="0"/>
              <a:t>Clients who have been assessed as high risk and/or those whose crime or court ordered conditions warrant closer monitoring by Probation for any period of time.</a:t>
            </a:r>
          </a:p>
          <a:p>
            <a:pPr marL="225425" indent="-225425">
              <a:buFont typeface="Wingdings" panose="05000000000000000000" pitchFamily="2" charset="2"/>
              <a:buChar char="§"/>
            </a:pPr>
            <a:r>
              <a:rPr lang="en-US" dirty="0"/>
              <a:t>Intensive supervision w/clients being seen as needed/warranted in the office or field (home, treatment program, etc.)</a:t>
            </a:r>
          </a:p>
          <a:p>
            <a:pPr marL="225425" indent="-225425">
              <a:buFont typeface="Wingdings" panose="05000000000000000000" pitchFamily="2" charset="2"/>
              <a:buChar char="§"/>
            </a:pPr>
            <a:r>
              <a:rPr lang="en-US" dirty="0"/>
              <a:t>Specialized Services (SO, DUI, BHSU)</a:t>
            </a:r>
          </a:p>
          <a:p>
            <a:pPr marL="292608" lvl="1" indent="0">
              <a:buNone/>
            </a:pPr>
            <a:endParaRPr lang="en-US" sz="2000" dirty="0"/>
          </a:p>
          <a:p>
            <a:pPr marL="459296" lvl="1" indent="-166688">
              <a:buFont typeface="Wingdings" panose="05000000000000000000" pitchFamily="2" charset="2"/>
              <a:buChar char="§"/>
            </a:pPr>
            <a:endParaRPr lang="en-US" sz="2000" dirty="0"/>
          </a:p>
          <a:p>
            <a:pPr marL="292608" lvl="1" indent="0">
              <a:buNone/>
            </a:pPr>
            <a:endParaRPr lang="en-US" sz="2000" dirty="0"/>
          </a:p>
          <a:p>
            <a:pPr>
              <a:buFont typeface="Wingdings" panose="05000000000000000000" pitchFamily="2" charset="2"/>
              <a:buChar char="§"/>
            </a:pPr>
            <a:endParaRPr lang="en-US" sz="1800" dirty="0"/>
          </a:p>
          <a:p>
            <a:endParaRPr lang="en-US" sz="1100" dirty="0"/>
          </a:p>
        </p:txBody>
      </p:sp>
      <p:sp>
        <p:nvSpPr>
          <p:cNvPr id="13" name="Rectangle 12">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516092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1D633CA-9827-4DD7-0066-634523C149CC}"/>
              </a:ext>
            </a:extLst>
          </p:cNvPr>
          <p:cNvSpPr>
            <a:spLocks noGrp="1"/>
          </p:cNvSpPr>
          <p:nvPr>
            <p:ph type="title" idx="4294967295"/>
          </p:nvPr>
        </p:nvSpPr>
        <p:spPr>
          <a:xfrm>
            <a:off x="1097280" y="286604"/>
            <a:ext cx="10058400" cy="922764"/>
          </a:xfrm>
        </p:spPr>
        <p:txBody>
          <a:bodyPr vert="horz" lIns="91440" tIns="45720" rIns="91440" bIns="45720" rtlCol="0" anchor="b">
            <a:normAutofit/>
          </a:bodyPr>
          <a:lstStyle/>
          <a:p>
            <a:pPr algn="ctr"/>
            <a:r>
              <a:rPr lang="en-US" b="1" dirty="0"/>
              <a:t>Collaborative Courts</a:t>
            </a:r>
          </a:p>
        </p:txBody>
      </p:sp>
      <p:sp>
        <p:nvSpPr>
          <p:cNvPr id="3" name="Content Placeholder 2">
            <a:extLst>
              <a:ext uri="{FF2B5EF4-FFF2-40B4-BE49-F238E27FC236}">
                <a16:creationId xmlns:a16="http://schemas.microsoft.com/office/drawing/2014/main" id="{873F2EAA-A032-0DD3-246D-C5F6ECFBA165}"/>
              </a:ext>
            </a:extLst>
          </p:cNvPr>
          <p:cNvSpPr>
            <a:spLocks noGrp="1"/>
          </p:cNvSpPr>
          <p:nvPr>
            <p:ph idx="4294967295"/>
          </p:nvPr>
        </p:nvSpPr>
        <p:spPr>
          <a:xfrm>
            <a:off x="462116" y="1737361"/>
            <a:ext cx="8440011" cy="4596464"/>
          </a:xfrm>
        </p:spPr>
        <p:txBody>
          <a:bodyPr vert="horz" lIns="0" tIns="45720" rIns="0" bIns="45720" rtlCol="0">
            <a:noAutofit/>
          </a:bodyPr>
          <a:lstStyle/>
          <a:p>
            <a:r>
              <a:rPr lang="en-US" b="1" i="0" u="sng" strike="noStrike" baseline="0" dirty="0"/>
              <a:t>“Team” Approach</a:t>
            </a:r>
            <a:r>
              <a:rPr lang="en-US" b="0" i="0" u="sng" strike="noStrike" baseline="0" dirty="0"/>
              <a:t>:</a:t>
            </a:r>
          </a:p>
          <a:p>
            <a:pPr marL="233363" indent="-233363">
              <a:buFont typeface="Arial" panose="020B0604020202020204" pitchFamily="34" charset="0"/>
              <a:buChar char="•"/>
            </a:pPr>
            <a:r>
              <a:rPr lang="en-US" sz="1800" spc="-10" dirty="0">
                <a:ea typeface="Times New Roman" panose="02020603050405020304" pitchFamily="18" charset="0"/>
              </a:rPr>
              <a:t>M</a:t>
            </a:r>
            <a:r>
              <a:rPr lang="en-US" sz="1800" spc="-10" dirty="0">
                <a:effectLst/>
                <a:ea typeface="Times New Roman" panose="02020603050405020304" pitchFamily="18" charset="0"/>
              </a:rPr>
              <a:t>ultidisciplinary team led by a Superior Court Judge and including multiple stakeholders: Probation, members of the District Attorney’s and Public Defender’s or City Attorney’s offices, law enforcement and other partner agencies, and community providers. </a:t>
            </a:r>
          </a:p>
          <a:p>
            <a:pPr marL="173038" indent="-173038">
              <a:buFont typeface="Arial" panose="020B0604020202020204" pitchFamily="34" charset="0"/>
              <a:buChar char="•"/>
            </a:pPr>
            <a:r>
              <a:rPr lang="en-US" dirty="0"/>
              <a:t> “Phased treatment” and routine court appearances balance support and accountability to encourage recovery and stabilization and reduce recidivism. </a:t>
            </a:r>
            <a:r>
              <a:rPr lang="en-US" b="0" i="0" u="none" strike="noStrike" baseline="0" dirty="0"/>
              <a:t>			</a:t>
            </a:r>
            <a:br>
              <a:rPr lang="en-US" b="0" i="0" u="none" strike="noStrike" baseline="0" dirty="0"/>
            </a:br>
            <a:r>
              <a:rPr lang="en-US" b="1" u="sng" dirty="0"/>
              <a:t>7 Courts</a:t>
            </a:r>
          </a:p>
          <a:p>
            <a:pPr lvl="1"/>
            <a:r>
              <a:rPr lang="en-US" i="0" strike="noStrike" baseline="0" dirty="0"/>
              <a:t>Regional Drug Courts (4)</a:t>
            </a:r>
          </a:p>
          <a:p>
            <a:pPr lvl="1"/>
            <a:r>
              <a:rPr lang="en-US" dirty="0"/>
              <a:t>Behavioral Health Court</a:t>
            </a:r>
          </a:p>
          <a:p>
            <a:pPr lvl="1"/>
            <a:r>
              <a:rPr lang="en-US" i="0" strike="noStrike" baseline="0" dirty="0"/>
              <a:t>Veteran</a:t>
            </a:r>
            <a:r>
              <a:rPr lang="en-US" dirty="0"/>
              <a:t>s Treatment Court</a:t>
            </a:r>
          </a:p>
          <a:p>
            <a:pPr lvl="1"/>
            <a:r>
              <a:rPr lang="en-US" i="0" strike="noStrike" baseline="0" dirty="0"/>
              <a:t>Reentry Court</a:t>
            </a:r>
          </a:p>
          <a:p>
            <a:pPr marL="0" indent="0">
              <a:buNone/>
            </a:pPr>
            <a:endParaRPr lang="en-US" dirty="0"/>
          </a:p>
        </p:txBody>
      </p:sp>
      <p:pic>
        <p:nvPicPr>
          <p:cNvPr id="4" name="Graphic 3" descr="Gavel">
            <a:extLst>
              <a:ext uri="{FF2B5EF4-FFF2-40B4-BE49-F238E27FC236}">
                <a16:creationId xmlns:a16="http://schemas.microsoft.com/office/drawing/2014/main" id="{CC2002DF-F10F-0C07-9A9C-6F67DF7E83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02128" y="2158923"/>
            <a:ext cx="2827756" cy="2827756"/>
          </a:xfrm>
          <a:prstGeom prst="rect">
            <a:avLst/>
          </a:prstGeom>
        </p:spPr>
      </p:pic>
    </p:spTree>
    <p:extLst>
      <p:ext uri="{BB962C8B-B14F-4D97-AF65-F5344CB8AC3E}">
        <p14:creationId xmlns:p14="http://schemas.microsoft.com/office/powerpoint/2010/main" val="3025255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C0317-E026-B30D-EE99-86F00336BFC4}"/>
              </a:ext>
            </a:extLst>
          </p:cNvPr>
          <p:cNvSpPr>
            <a:spLocks noGrp="1"/>
          </p:cNvSpPr>
          <p:nvPr>
            <p:ph type="title"/>
          </p:nvPr>
        </p:nvSpPr>
        <p:spPr/>
        <p:txBody>
          <a:bodyPr>
            <a:normAutofit/>
          </a:bodyPr>
          <a:lstStyle/>
          <a:p>
            <a:r>
              <a:rPr lang="en-US" b="1" dirty="0"/>
              <a:t>Reentry Support Unit</a:t>
            </a:r>
          </a:p>
        </p:txBody>
      </p:sp>
      <p:sp>
        <p:nvSpPr>
          <p:cNvPr id="3" name="Content Placeholder 2">
            <a:extLst>
              <a:ext uri="{FF2B5EF4-FFF2-40B4-BE49-F238E27FC236}">
                <a16:creationId xmlns:a16="http://schemas.microsoft.com/office/drawing/2014/main" id="{B3025D7F-9C8A-17CE-0DBC-E3068B5DDDB3}"/>
              </a:ext>
            </a:extLst>
          </p:cNvPr>
          <p:cNvSpPr>
            <a:spLocks noGrp="1"/>
          </p:cNvSpPr>
          <p:nvPr>
            <p:ph idx="1"/>
          </p:nvPr>
        </p:nvSpPr>
        <p:spPr>
          <a:xfrm>
            <a:off x="1080655" y="1901152"/>
            <a:ext cx="6715760" cy="4483022"/>
          </a:xfrm>
        </p:spPr>
        <p:txBody>
          <a:bodyPr>
            <a:normAutofit/>
          </a:bodyPr>
          <a:lstStyle/>
          <a:p>
            <a:pPr marL="0" indent="0">
              <a:buNone/>
            </a:pPr>
            <a:r>
              <a:rPr lang="en-US" b="1" dirty="0"/>
              <a:t>The Reentry Support Unit </a:t>
            </a:r>
          </a:p>
          <a:p>
            <a:pPr marL="0" indent="0">
              <a:buNone/>
            </a:pPr>
            <a:r>
              <a:rPr lang="en-US" dirty="0"/>
              <a:t>POs work with clients currently detained in local jails to identify client needs and initiate linkage to services prior to their release, enhancing opportunity for clients’ successful transition upon return to the community.</a:t>
            </a:r>
          </a:p>
          <a:p>
            <a:pPr>
              <a:buFont typeface="Wingdings" panose="05000000000000000000" pitchFamily="2" charset="2"/>
              <a:buChar char="Ø"/>
            </a:pPr>
            <a:r>
              <a:rPr lang="en-US" dirty="0"/>
              <a:t>Interim Housing Contract</a:t>
            </a:r>
          </a:p>
          <a:p>
            <a:pPr>
              <a:buFont typeface="Wingdings" panose="05000000000000000000" pitchFamily="2" charset="2"/>
              <a:buChar char="Ø"/>
            </a:pPr>
            <a:r>
              <a:rPr lang="en-US" dirty="0"/>
              <a:t>Housing Resource Navigation Contract</a:t>
            </a:r>
          </a:p>
          <a:p>
            <a:pPr>
              <a:buFont typeface="Wingdings" panose="05000000000000000000" pitchFamily="2" charset="2"/>
              <a:buChar char="Ø"/>
            </a:pPr>
            <a:r>
              <a:rPr lang="en-US" dirty="0"/>
              <a:t>Adult Drug Program Specialists </a:t>
            </a:r>
          </a:p>
          <a:p>
            <a:pPr>
              <a:buFont typeface="Wingdings" panose="05000000000000000000" pitchFamily="2" charset="2"/>
              <a:buChar char="Ø"/>
            </a:pPr>
            <a:r>
              <a:rPr lang="en-US" dirty="0"/>
              <a:t>Clinicians</a:t>
            </a:r>
          </a:p>
          <a:p>
            <a:pPr>
              <a:buFont typeface="Wingdings" panose="05000000000000000000" pitchFamily="2" charset="2"/>
              <a:buChar char="Ø"/>
            </a:pPr>
            <a:r>
              <a:rPr lang="en-US" dirty="0"/>
              <a:t>Liaisons for the PATH/C3RES program and the Public Defender Holistic Services Unit</a:t>
            </a:r>
          </a:p>
        </p:txBody>
      </p:sp>
      <p:pic>
        <p:nvPicPr>
          <p:cNvPr id="4" name="Picture 3">
            <a:extLst>
              <a:ext uri="{FF2B5EF4-FFF2-40B4-BE49-F238E27FC236}">
                <a16:creationId xmlns:a16="http://schemas.microsoft.com/office/drawing/2014/main" id="{8B5AAF4F-E2B5-0176-77C3-2FBFC795D2E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9676" b="-2"/>
          <a:stretch/>
        </p:blipFill>
        <p:spPr>
          <a:xfrm>
            <a:off x="8020571" y="2663553"/>
            <a:ext cx="3601158" cy="3471012"/>
          </a:xfrm>
          <a:prstGeom prst="rect">
            <a:avLst/>
          </a:prstGeom>
        </p:spPr>
      </p:pic>
    </p:spTree>
    <p:extLst>
      <p:ext uri="{BB962C8B-B14F-4D97-AF65-F5344CB8AC3E}">
        <p14:creationId xmlns:p14="http://schemas.microsoft.com/office/powerpoint/2010/main" val="4092387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9DE7F2-E890-4744-88DD-A75F5E300513}"/>
              </a:ext>
            </a:extLst>
          </p:cNvPr>
          <p:cNvSpPr>
            <a:spLocks noGrp="1"/>
          </p:cNvSpPr>
          <p:nvPr>
            <p:ph type="title"/>
          </p:nvPr>
        </p:nvSpPr>
        <p:spPr>
          <a:xfrm>
            <a:off x="6411685" y="634946"/>
            <a:ext cx="5127171" cy="1450757"/>
          </a:xfrm>
        </p:spPr>
        <p:txBody>
          <a:bodyPr vert="horz" lIns="91440" tIns="45720" rIns="91440" bIns="45720" rtlCol="0" anchor="b">
            <a:normAutofit/>
          </a:bodyPr>
          <a:lstStyle/>
          <a:p>
            <a:r>
              <a:rPr lang="en-US" sz="4800">
                <a:solidFill>
                  <a:schemeClr val="tx1">
                    <a:lumMod val="75000"/>
                    <a:lumOff val="25000"/>
                  </a:schemeClr>
                </a:solidFill>
              </a:rPr>
              <a:t>Probation Department</a:t>
            </a:r>
          </a:p>
        </p:txBody>
      </p:sp>
      <p:pic>
        <p:nvPicPr>
          <p:cNvPr id="3" name="Picture 2" descr="Probation Department">
            <a:extLst>
              <a:ext uri="{FF2B5EF4-FFF2-40B4-BE49-F238E27FC236}">
                <a16:creationId xmlns:a16="http://schemas.microsoft.com/office/drawing/2014/main" id="{A8331C76-8F65-D036-3255-0D0ECD14F393}"/>
              </a:ext>
            </a:extLst>
          </p:cNvPr>
          <p:cNvPicPr>
            <a:picLocks noChangeAspect="1"/>
          </p:cNvPicPr>
          <p:nvPr/>
        </p:nvPicPr>
        <p:blipFill>
          <a:blip r:embed="rId2"/>
          <a:stretch>
            <a:fillRect/>
          </a:stretch>
        </p:blipFill>
        <p:spPr>
          <a:xfrm>
            <a:off x="643192" y="686271"/>
            <a:ext cx="5451627" cy="5165416"/>
          </a:xfrm>
          <a:prstGeom prst="rect">
            <a:avLst/>
          </a:prstGeom>
        </p:spPr>
      </p:pic>
      <p:cxnSp>
        <p:nvCxnSpPr>
          <p:cNvPr id="17" name="Straight Connector 16">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9A0F12-CB6C-6063-7C39-AE0CECC319C9}"/>
              </a:ext>
            </a:extLst>
          </p:cNvPr>
          <p:cNvSpPr txBox="1"/>
          <p:nvPr/>
        </p:nvSpPr>
        <p:spPr>
          <a:xfrm>
            <a:off x="6421636" y="2315793"/>
            <a:ext cx="5127172" cy="3670180"/>
          </a:xfrm>
          <a:prstGeom prst="rect">
            <a:avLst/>
          </a:prstGeom>
        </p:spPr>
        <p:txBody>
          <a:bodyPr vert="horz" lIns="0" tIns="45720" rIns="0" bIns="45720" rtlCol="0">
            <a:normAutofit/>
          </a:bodyPr>
          <a:lstStyle/>
          <a:p>
            <a:pPr marL="0" marR="0" lvl="0" indent="0" fontAlgn="auto">
              <a:lnSpc>
                <a:spcPct val="90000"/>
              </a:lnSpc>
              <a:spcBef>
                <a:spcPts val="0"/>
              </a:spcBef>
              <a:spcAft>
                <a:spcPts val="600"/>
              </a:spcAft>
              <a:buClr>
                <a:schemeClr val="accent1"/>
              </a:buClr>
              <a:buSzTx/>
              <a:buFont typeface="Calibri" panose="020F0502020204030204" pitchFamily="34" charset="0"/>
              <a:buNone/>
              <a:tabLst/>
              <a:defRPr/>
            </a:pPr>
            <a:r>
              <a:rPr kumimoji="0" lang="en-US" b="0" i="0" u="none" strike="noStrike" cap="none" spc="0" normalizeH="0" baseline="0" noProof="0" dirty="0">
                <a:ln>
                  <a:noFill/>
                </a:ln>
                <a:effectLst/>
                <a:uLnTx/>
                <a:uFillTx/>
              </a:rPr>
              <a:t>Mission Statement</a:t>
            </a:r>
          </a:p>
          <a:p>
            <a:pPr>
              <a:lnSpc>
                <a:spcPct val="90000"/>
              </a:lnSpc>
              <a:spcAft>
                <a:spcPts val="600"/>
              </a:spcAft>
              <a:buClr>
                <a:schemeClr val="accent1"/>
              </a:buClr>
              <a:defRPr/>
            </a:pPr>
            <a:r>
              <a:rPr lang="en-US" sz="1800" i="1" dirty="0">
                <a:solidFill>
                  <a:srgbClr val="1F3864"/>
                </a:solidFill>
                <a:effectLst/>
                <a:latin typeface="Calibri" panose="020F0502020204030204" pitchFamily="34" charset="0"/>
                <a:ea typeface="Calibri" panose="020F0502020204030204" pitchFamily="34" charset="0"/>
              </a:rPr>
              <a:t>Highly skilled professionals promoting safer communities through engagement and connecting individuals to the highest quality of services, while balancing opportunity with accountability.</a:t>
            </a:r>
            <a:endParaRPr lang="en-US" sz="1800" dirty="0">
              <a:effectLst/>
              <a:latin typeface="Calibri" panose="020F0502020204030204" pitchFamily="34" charset="0"/>
              <a:ea typeface="Calibri" panose="020F0502020204030204" pitchFamily="34" charset="0"/>
            </a:endParaRPr>
          </a:p>
          <a:p>
            <a:pPr marL="0" marR="0" lvl="0" indent="0" fontAlgn="auto">
              <a:lnSpc>
                <a:spcPct val="90000"/>
              </a:lnSpc>
              <a:spcBef>
                <a:spcPts val="0"/>
              </a:spcBef>
              <a:spcAft>
                <a:spcPts val="600"/>
              </a:spcAft>
              <a:buClr>
                <a:schemeClr val="accent1"/>
              </a:buClr>
              <a:buSzTx/>
              <a:buFont typeface="Calibri" panose="020F0502020204030204" pitchFamily="34" charset="0"/>
              <a:buNone/>
              <a:tabLst/>
              <a:defRPr/>
            </a:pPr>
            <a:endParaRPr lang="en-US" dirty="0">
              <a:effectLst/>
              <a:latin typeface="Calibri" panose="020F0502020204030204" pitchFamily="34" charset="0"/>
              <a:ea typeface="Calibri" panose="020F0502020204030204" pitchFamily="34" charset="0"/>
            </a:endParaRPr>
          </a:p>
          <a:p>
            <a:pPr marL="0" marR="0" lvl="0" indent="0" fontAlgn="auto">
              <a:lnSpc>
                <a:spcPct val="90000"/>
              </a:lnSpc>
              <a:spcBef>
                <a:spcPts val="0"/>
              </a:spcBef>
              <a:spcAft>
                <a:spcPts val="600"/>
              </a:spcAft>
              <a:buClr>
                <a:schemeClr val="accent1"/>
              </a:buClr>
              <a:buSzTx/>
              <a:buFont typeface="Calibri" panose="020F0502020204030204" pitchFamily="34" charset="0"/>
              <a:buNone/>
              <a:tabLst/>
              <a:defRPr/>
            </a:pPr>
            <a:r>
              <a:rPr lang="en-US" dirty="0">
                <a:effectLst/>
                <a:latin typeface="Calibri" panose="020F0502020204030204" pitchFamily="34" charset="0"/>
                <a:ea typeface="Calibri" panose="020F0502020204030204" pitchFamily="34" charset="0"/>
              </a:rPr>
              <a:t>Vision  Statement</a:t>
            </a:r>
          </a:p>
          <a:p>
            <a:pPr marL="0" marR="0" lvl="0" indent="0" fontAlgn="auto">
              <a:lnSpc>
                <a:spcPct val="90000"/>
              </a:lnSpc>
              <a:spcBef>
                <a:spcPts val="0"/>
              </a:spcBef>
              <a:spcAft>
                <a:spcPts val="600"/>
              </a:spcAft>
              <a:buClr>
                <a:schemeClr val="accent1"/>
              </a:buClr>
              <a:buSzTx/>
              <a:buFont typeface="Calibri" panose="020F0502020204030204" pitchFamily="34" charset="0"/>
              <a:buNone/>
              <a:tabLst/>
              <a:defRPr/>
            </a:pPr>
            <a:r>
              <a:rPr lang="en-US" sz="1800" i="1" dirty="0">
                <a:solidFill>
                  <a:srgbClr val="1F3864"/>
                </a:solidFill>
                <a:effectLst/>
                <a:latin typeface="Calibri" panose="020F0502020204030204" pitchFamily="34" charset="0"/>
                <a:ea typeface="Calibri" panose="020F0502020204030204" pitchFamily="34" charset="0"/>
              </a:rPr>
              <a:t>Enhancing the safety of our communities through restoration and rehabilitation. </a:t>
            </a:r>
            <a:endParaRPr kumimoji="0" lang="en-US" b="0" i="1" u="none" strike="noStrike" cap="none" spc="0" normalizeH="0" baseline="0" noProof="0" dirty="0">
              <a:ln>
                <a:noFill/>
              </a:ln>
              <a:effectLst/>
              <a:uLnTx/>
              <a:uFillTx/>
            </a:endParaRPr>
          </a:p>
        </p:txBody>
      </p:sp>
      <p:sp>
        <p:nvSpPr>
          <p:cNvPr id="19" name="Rectangle 18">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865213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6CCE983-AD72-191F-C767-0CB993ADA9DF}"/>
              </a:ext>
            </a:extLst>
          </p:cNvPr>
          <p:cNvSpPr>
            <a:spLocks noGrp="1"/>
          </p:cNvSpPr>
          <p:nvPr>
            <p:ph type="title"/>
          </p:nvPr>
        </p:nvSpPr>
        <p:spPr>
          <a:xfrm>
            <a:off x="492370" y="605896"/>
            <a:ext cx="3084844" cy="5646208"/>
          </a:xfrm>
        </p:spPr>
        <p:txBody>
          <a:bodyPr anchor="ctr">
            <a:normAutofit/>
          </a:bodyPr>
          <a:lstStyle/>
          <a:p>
            <a:r>
              <a:rPr lang="en-US" sz="3600" b="1" dirty="0">
                <a:solidFill>
                  <a:srgbClr val="FFFFFF"/>
                </a:solidFill>
              </a:rPr>
              <a:t>Community Transition Center</a:t>
            </a:r>
          </a:p>
        </p:txBody>
      </p:sp>
      <p:sp>
        <p:nvSpPr>
          <p:cNvPr id="37" name="Rectangle 36">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80B8BCB8-3E45-33CE-E37C-22F4F33D262F}"/>
              </a:ext>
            </a:extLst>
          </p:cNvPr>
          <p:cNvSpPr>
            <a:spLocks noGrp="1"/>
          </p:cNvSpPr>
          <p:nvPr>
            <p:ph idx="1"/>
          </p:nvPr>
        </p:nvSpPr>
        <p:spPr>
          <a:xfrm>
            <a:off x="4742016" y="365760"/>
            <a:ext cx="6413663" cy="5886344"/>
          </a:xfrm>
        </p:spPr>
        <p:txBody>
          <a:bodyPr anchor="ctr">
            <a:normAutofit/>
          </a:bodyPr>
          <a:lstStyle/>
          <a:p>
            <a:pPr>
              <a:buFont typeface="Wingdings" panose="05000000000000000000" pitchFamily="2" charset="2"/>
              <a:buChar char="§"/>
            </a:pPr>
            <a:endParaRPr lang="en-US" sz="1900" dirty="0"/>
          </a:p>
          <a:p>
            <a:pPr>
              <a:buFont typeface="Wingdings" panose="05000000000000000000" pitchFamily="2" charset="2"/>
              <a:buChar char="§"/>
            </a:pPr>
            <a:endParaRPr lang="en-US" sz="1900" dirty="0"/>
          </a:p>
          <a:p>
            <a:pPr>
              <a:buFont typeface="Wingdings" panose="05000000000000000000" pitchFamily="2" charset="2"/>
              <a:buChar char="§"/>
            </a:pPr>
            <a:endParaRPr lang="en-US" sz="1900" dirty="0"/>
          </a:p>
          <a:p>
            <a:pPr marL="233363" indent="-233363">
              <a:buFont typeface="Wingdings" panose="05000000000000000000" pitchFamily="2" charset="2"/>
              <a:buChar char="§"/>
            </a:pPr>
            <a:r>
              <a:rPr lang="en-US" sz="1900" dirty="0"/>
              <a:t>Post Release Community Supervision (PRCS) clients are transported from CDCR to the CTC on the day of their release.</a:t>
            </a:r>
          </a:p>
          <a:p>
            <a:pPr marL="233363" indent="-233363">
              <a:buFont typeface="Wingdings" panose="05000000000000000000" pitchFamily="2" charset="2"/>
              <a:buChar char="§"/>
            </a:pPr>
            <a:r>
              <a:rPr lang="en-US" sz="1900" dirty="0"/>
              <a:t>Multi-disciplinary team (MDT) comprised of Probation, mental health clinicians (BHST), a nurse case manager, a Medi-Cal application assistor, and treatment staff. </a:t>
            </a:r>
          </a:p>
          <a:p>
            <a:pPr marL="233363" indent="-233363">
              <a:buFont typeface="Wingdings" panose="05000000000000000000" pitchFamily="2" charset="2"/>
              <a:buChar char="§"/>
            </a:pPr>
            <a:r>
              <a:rPr lang="en-US" sz="1900" dirty="0"/>
              <a:t>Co-located with the Lighthouse Residential Treatment Program, CTC provides brief transitional housing and early interventions for clients awaiting community services </a:t>
            </a:r>
          </a:p>
          <a:p>
            <a:pPr marL="233363" indent="-233363">
              <a:buFont typeface="Wingdings" panose="05000000000000000000" pitchFamily="2" charset="2"/>
              <a:buChar char="§"/>
            </a:pPr>
            <a:r>
              <a:rPr lang="en-US" sz="1900" dirty="0"/>
              <a:t>Since implementation in 2012, over 20,000 clients have been screened and assessed at the facility. </a:t>
            </a:r>
          </a:p>
          <a:p>
            <a:pPr indent="-228600" fontAlgn="ctr">
              <a:buFont typeface="Arial" panose="020B0604020202020204" pitchFamily="34" charset="0"/>
              <a:buChar char="•"/>
            </a:pPr>
            <a:endParaRPr lang="en-US" sz="1900" b="1" dirty="0"/>
          </a:p>
          <a:p>
            <a:pPr>
              <a:buFont typeface="Wingdings" panose="05000000000000000000" pitchFamily="2" charset="2"/>
              <a:buChar char="§"/>
            </a:pPr>
            <a:endParaRPr lang="en-US" sz="1900" b="1" dirty="0"/>
          </a:p>
          <a:p>
            <a:pPr>
              <a:buFont typeface="Wingdings" panose="05000000000000000000" pitchFamily="2" charset="2"/>
              <a:buChar char="§"/>
            </a:pPr>
            <a:endParaRPr lang="en-US" sz="1900" b="1" dirty="0"/>
          </a:p>
          <a:p>
            <a:pPr marL="0" indent="0">
              <a:buNone/>
            </a:pPr>
            <a:endParaRPr lang="en-US" sz="1900" dirty="0"/>
          </a:p>
        </p:txBody>
      </p:sp>
    </p:spTree>
    <p:extLst>
      <p:ext uri="{BB962C8B-B14F-4D97-AF65-F5344CB8AC3E}">
        <p14:creationId xmlns:p14="http://schemas.microsoft.com/office/powerpoint/2010/main" val="1710157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9">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1242FA-13E2-C0F7-B027-B3B8D22E53EA}"/>
              </a:ext>
            </a:extLst>
          </p:cNvPr>
          <p:cNvSpPr>
            <a:spLocks noGrp="1"/>
          </p:cNvSpPr>
          <p:nvPr>
            <p:ph type="title"/>
          </p:nvPr>
        </p:nvSpPr>
        <p:spPr>
          <a:xfrm>
            <a:off x="6411685" y="634946"/>
            <a:ext cx="5127171" cy="1450757"/>
          </a:xfrm>
        </p:spPr>
        <p:txBody>
          <a:bodyPr>
            <a:normAutofit/>
          </a:bodyPr>
          <a:lstStyle/>
          <a:p>
            <a:r>
              <a:rPr lang="en-US" sz="3400" b="1"/>
              <a:t>Work Furlough and Residential Re-Entry Center (RRC)</a:t>
            </a:r>
            <a:endParaRPr lang="en-US" sz="3400" b="1" dirty="0"/>
          </a:p>
        </p:txBody>
      </p:sp>
      <p:pic>
        <p:nvPicPr>
          <p:cNvPr id="4" name="Picture 3" descr="A picture containing ground, building">
            <a:extLst>
              <a:ext uri="{FF2B5EF4-FFF2-40B4-BE49-F238E27FC236}">
                <a16:creationId xmlns:a16="http://schemas.microsoft.com/office/drawing/2014/main" id="{D277A1B6-A824-6EBA-BDCD-C7B182DD12E6}"/>
              </a:ext>
            </a:extLst>
          </p:cNvPr>
          <p:cNvPicPr>
            <a:picLocks noChangeAspect="1"/>
          </p:cNvPicPr>
          <p:nvPr/>
        </p:nvPicPr>
        <p:blipFill rotWithShape="1">
          <a:blip r:embed="rId2">
            <a:extLst>
              <a:ext uri="{28A0092B-C50C-407E-A947-70E740481C1C}">
                <a14:useLocalDpi xmlns:a14="http://schemas.microsoft.com/office/drawing/2010/main" val="0"/>
              </a:ext>
            </a:extLst>
          </a:blip>
          <a:srcRect b="5436"/>
          <a:stretch/>
        </p:blipFill>
        <p:spPr>
          <a:xfrm>
            <a:off x="643192" y="1335751"/>
            <a:ext cx="5451627" cy="3866456"/>
          </a:xfrm>
          <a:prstGeom prst="rect">
            <a:avLst/>
          </a:prstGeom>
        </p:spPr>
      </p:pic>
      <p:cxnSp>
        <p:nvCxnSpPr>
          <p:cNvPr id="28" name="Straight Connector 21">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D65FFA0-38FD-95AE-F296-1A5E96D6BD9B}"/>
              </a:ext>
            </a:extLst>
          </p:cNvPr>
          <p:cNvSpPr>
            <a:spLocks noGrp="1"/>
          </p:cNvSpPr>
          <p:nvPr>
            <p:ph idx="1"/>
          </p:nvPr>
        </p:nvSpPr>
        <p:spPr>
          <a:xfrm>
            <a:off x="6411683" y="2198913"/>
            <a:ext cx="5606145" cy="4024139"/>
          </a:xfrm>
        </p:spPr>
        <p:txBody>
          <a:bodyPr>
            <a:normAutofit/>
          </a:bodyPr>
          <a:lstStyle/>
          <a:p>
            <a:endParaRPr lang="en-US" dirty="0">
              <a:cs typeface="Arial" panose="020B0604020202020204" pitchFamily="34" charset="0"/>
            </a:endParaRPr>
          </a:p>
          <a:p>
            <a:r>
              <a:rPr lang="en-US" dirty="0">
                <a:cs typeface="Arial" panose="020B0604020202020204" pitchFamily="34" charset="0"/>
              </a:rPr>
              <a:t>Sentencing alternatives that allow male and female residents to maintain or search for employment while serving a custodial commitment. </a:t>
            </a:r>
          </a:p>
          <a:p>
            <a:r>
              <a:rPr lang="en-US" dirty="0">
                <a:cs typeface="Arial" panose="020B0604020202020204" pitchFamily="34" charset="0"/>
              </a:rPr>
              <a:t>Designed to assist clients in their transition into the community by providing employment development, intervention and other self-improvement services.  </a:t>
            </a:r>
            <a:endParaRPr lang="en-US" dirty="0"/>
          </a:p>
          <a:p>
            <a:r>
              <a:rPr lang="en-US" dirty="0">
                <a:cs typeface="Arial" panose="020B0604020202020204" pitchFamily="34" charset="0"/>
              </a:rPr>
              <a:t>Housing is community-based and contracted through a private entity. </a:t>
            </a:r>
          </a:p>
          <a:p>
            <a:endParaRPr lang="en-US" dirty="0"/>
          </a:p>
        </p:txBody>
      </p:sp>
      <p:sp>
        <p:nvSpPr>
          <p:cNvPr id="29" name="Rectangle 23">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944315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F2A1E-96D1-6F14-7661-6402EA12960D}"/>
              </a:ext>
            </a:extLst>
          </p:cNvPr>
          <p:cNvSpPr>
            <a:spLocks noGrp="1"/>
          </p:cNvSpPr>
          <p:nvPr>
            <p:ph type="title"/>
          </p:nvPr>
        </p:nvSpPr>
        <p:spPr>
          <a:xfrm>
            <a:off x="1097280" y="286603"/>
            <a:ext cx="10058400" cy="1450757"/>
          </a:xfrm>
        </p:spPr>
        <p:txBody>
          <a:bodyPr>
            <a:normAutofit/>
          </a:bodyPr>
          <a:lstStyle/>
          <a:p>
            <a:r>
              <a:rPr lang="en-US" b="1"/>
              <a:t>AB 109</a:t>
            </a:r>
          </a:p>
        </p:txBody>
      </p:sp>
      <p:graphicFrame>
        <p:nvGraphicFramePr>
          <p:cNvPr id="5" name="Content Placeholder 2">
            <a:extLst>
              <a:ext uri="{FF2B5EF4-FFF2-40B4-BE49-F238E27FC236}">
                <a16:creationId xmlns:a16="http://schemas.microsoft.com/office/drawing/2014/main" id="{ED03A451-851E-DA15-8129-F537B53DFB62}"/>
              </a:ext>
            </a:extLst>
          </p:cNvPr>
          <p:cNvGraphicFramePr>
            <a:graphicFrameLocks noGrp="1"/>
          </p:cNvGraphicFramePr>
          <p:nvPr>
            <p:ph idx="1"/>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9515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8FC3EB8-0BAB-ED83-2DCE-371317B57DF1}"/>
              </a:ext>
            </a:extLst>
          </p:cNvPr>
          <p:cNvSpPr>
            <a:spLocks noGrp="1"/>
          </p:cNvSpPr>
          <p:nvPr>
            <p:ph type="title"/>
          </p:nvPr>
        </p:nvSpPr>
        <p:spPr>
          <a:xfrm>
            <a:off x="458196" y="516834"/>
            <a:ext cx="3084844" cy="5772840"/>
          </a:xfrm>
        </p:spPr>
        <p:txBody>
          <a:bodyPr anchor="ctr">
            <a:normAutofit/>
          </a:bodyPr>
          <a:lstStyle/>
          <a:p>
            <a:pPr algn="ctr"/>
            <a:r>
              <a:rPr lang="en-US" sz="3600" b="1" dirty="0">
                <a:solidFill>
                  <a:srgbClr val="FFFFFF"/>
                </a:solidFill>
              </a:rPr>
              <a:t>Current Initiatives</a:t>
            </a: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86F3B1BF-D47A-BAF4-93B8-3B8A98485408}"/>
              </a:ext>
            </a:extLst>
          </p:cNvPr>
          <p:cNvGraphicFramePr>
            <a:graphicFrameLocks noGrp="1"/>
          </p:cNvGraphicFramePr>
          <p:nvPr>
            <p:ph idx="1"/>
            <p:extLst>
              <p:ext uri="{D42A27DB-BD31-4B8C-83A1-F6EECF244321}">
                <p14:modId xmlns:p14="http://schemas.microsoft.com/office/powerpoint/2010/main" val="898488426"/>
              </p:ext>
            </p:extLst>
          </p:nvPr>
        </p:nvGraphicFramePr>
        <p:xfrm>
          <a:off x="4689085" y="138945"/>
          <a:ext cx="6797675" cy="6577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161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67A64-E15F-CA3D-FD82-6F2965D19857}"/>
              </a:ext>
            </a:extLst>
          </p:cNvPr>
          <p:cNvSpPr>
            <a:spLocks noGrp="1"/>
          </p:cNvSpPr>
          <p:nvPr>
            <p:ph type="title"/>
          </p:nvPr>
        </p:nvSpPr>
        <p:spPr>
          <a:xfrm>
            <a:off x="969441" y="237752"/>
            <a:ext cx="10058400" cy="914400"/>
          </a:xfrm>
        </p:spPr>
        <p:txBody>
          <a:bodyPr/>
          <a:lstStyle/>
          <a:p>
            <a:pPr algn="ctr"/>
            <a:r>
              <a:rPr lang="en-US" b="1" dirty="0"/>
              <a:t>2023 Accomplishments</a:t>
            </a:r>
          </a:p>
        </p:txBody>
      </p:sp>
      <p:pic>
        <p:nvPicPr>
          <p:cNvPr id="5" name="Content Placeholder 4">
            <a:extLst>
              <a:ext uri="{FF2B5EF4-FFF2-40B4-BE49-F238E27FC236}">
                <a16:creationId xmlns:a16="http://schemas.microsoft.com/office/drawing/2014/main" id="{243271B6-3C27-5D95-9044-912B83FC0CDA}"/>
              </a:ext>
            </a:extLst>
          </p:cNvPr>
          <p:cNvPicPr>
            <a:picLocks noGrp="1" noChangeAspect="1"/>
          </p:cNvPicPr>
          <p:nvPr>
            <p:ph idx="1"/>
          </p:nvPr>
        </p:nvPicPr>
        <p:blipFill>
          <a:blip r:embed="rId2"/>
          <a:stretch>
            <a:fillRect/>
          </a:stretch>
        </p:blipFill>
        <p:spPr>
          <a:xfrm>
            <a:off x="3475959" y="1396011"/>
            <a:ext cx="4250330" cy="1965021"/>
          </a:xfrm>
          <a:effectLst>
            <a:glow rad="228600">
              <a:schemeClr val="accent3">
                <a:satMod val="175000"/>
                <a:alpha val="40000"/>
              </a:schemeClr>
            </a:glow>
          </a:effectLst>
        </p:spPr>
      </p:pic>
      <p:pic>
        <p:nvPicPr>
          <p:cNvPr id="24" name="Picture 23">
            <a:extLst>
              <a:ext uri="{FF2B5EF4-FFF2-40B4-BE49-F238E27FC236}">
                <a16:creationId xmlns:a16="http://schemas.microsoft.com/office/drawing/2014/main" id="{9652D6CF-4A6B-8B5B-4B1D-84245503B477}"/>
              </a:ext>
            </a:extLst>
          </p:cNvPr>
          <p:cNvPicPr>
            <a:picLocks noChangeAspect="1"/>
          </p:cNvPicPr>
          <p:nvPr/>
        </p:nvPicPr>
        <p:blipFill>
          <a:blip r:embed="rId3"/>
          <a:stretch>
            <a:fillRect/>
          </a:stretch>
        </p:blipFill>
        <p:spPr>
          <a:xfrm>
            <a:off x="2218080" y="4145944"/>
            <a:ext cx="4104864" cy="1157075"/>
          </a:xfrm>
          <a:prstGeom prst="rect">
            <a:avLst/>
          </a:prstGeom>
          <a:effectLst>
            <a:glow rad="228600">
              <a:schemeClr val="accent3">
                <a:satMod val="175000"/>
                <a:alpha val="40000"/>
              </a:schemeClr>
            </a:glow>
          </a:effectLst>
        </p:spPr>
      </p:pic>
      <p:pic>
        <p:nvPicPr>
          <p:cNvPr id="28" name="Picture 27">
            <a:extLst>
              <a:ext uri="{FF2B5EF4-FFF2-40B4-BE49-F238E27FC236}">
                <a16:creationId xmlns:a16="http://schemas.microsoft.com/office/drawing/2014/main" id="{C388C058-1AF7-3362-D1C1-6648DD1D9B11}"/>
              </a:ext>
            </a:extLst>
          </p:cNvPr>
          <p:cNvPicPr>
            <a:picLocks noChangeAspect="1"/>
          </p:cNvPicPr>
          <p:nvPr/>
        </p:nvPicPr>
        <p:blipFill>
          <a:blip r:embed="rId4"/>
          <a:stretch>
            <a:fillRect/>
          </a:stretch>
        </p:blipFill>
        <p:spPr>
          <a:xfrm>
            <a:off x="702749" y="5441164"/>
            <a:ext cx="4389399" cy="1235208"/>
          </a:xfrm>
          <a:prstGeom prst="rect">
            <a:avLst/>
          </a:prstGeom>
          <a:effectLst>
            <a:glow rad="228600">
              <a:schemeClr val="accent2">
                <a:satMod val="175000"/>
                <a:alpha val="40000"/>
              </a:schemeClr>
            </a:glow>
          </a:effectLst>
        </p:spPr>
      </p:pic>
      <p:pic>
        <p:nvPicPr>
          <p:cNvPr id="44" name="Picture 43">
            <a:extLst>
              <a:ext uri="{FF2B5EF4-FFF2-40B4-BE49-F238E27FC236}">
                <a16:creationId xmlns:a16="http://schemas.microsoft.com/office/drawing/2014/main" id="{D22DBD23-D7CB-BDA7-E4E9-FB101BE2EF42}"/>
              </a:ext>
            </a:extLst>
          </p:cNvPr>
          <p:cNvPicPr>
            <a:picLocks noChangeAspect="1"/>
          </p:cNvPicPr>
          <p:nvPr/>
        </p:nvPicPr>
        <p:blipFill>
          <a:blip r:embed="rId5"/>
          <a:stretch>
            <a:fillRect/>
          </a:stretch>
        </p:blipFill>
        <p:spPr>
          <a:xfrm>
            <a:off x="6407979" y="3504523"/>
            <a:ext cx="2191342" cy="3323738"/>
          </a:xfrm>
          <a:prstGeom prst="rect">
            <a:avLst/>
          </a:prstGeom>
          <a:effectLst>
            <a:glow rad="228600">
              <a:schemeClr val="accent2">
                <a:satMod val="175000"/>
                <a:alpha val="40000"/>
              </a:schemeClr>
            </a:glow>
          </a:effectLst>
        </p:spPr>
      </p:pic>
      <p:pic>
        <p:nvPicPr>
          <p:cNvPr id="46" name="Picture 45">
            <a:extLst>
              <a:ext uri="{FF2B5EF4-FFF2-40B4-BE49-F238E27FC236}">
                <a16:creationId xmlns:a16="http://schemas.microsoft.com/office/drawing/2014/main" id="{5A6AB3E4-20CD-6448-D82C-D38545AD9B04}"/>
              </a:ext>
            </a:extLst>
          </p:cNvPr>
          <p:cNvPicPr>
            <a:picLocks noChangeAspect="1"/>
          </p:cNvPicPr>
          <p:nvPr/>
        </p:nvPicPr>
        <p:blipFill>
          <a:blip r:embed="rId6"/>
          <a:stretch>
            <a:fillRect/>
          </a:stretch>
        </p:blipFill>
        <p:spPr>
          <a:xfrm>
            <a:off x="8894618" y="3706717"/>
            <a:ext cx="3088478" cy="2344109"/>
          </a:xfrm>
          <a:prstGeom prst="rect">
            <a:avLst/>
          </a:prstGeom>
          <a:effectLst>
            <a:glow rad="228600">
              <a:schemeClr val="accent3">
                <a:satMod val="175000"/>
                <a:alpha val="40000"/>
              </a:schemeClr>
            </a:glow>
          </a:effectLst>
        </p:spPr>
      </p:pic>
      <p:pic>
        <p:nvPicPr>
          <p:cNvPr id="48" name="Picture 47">
            <a:extLst>
              <a:ext uri="{FF2B5EF4-FFF2-40B4-BE49-F238E27FC236}">
                <a16:creationId xmlns:a16="http://schemas.microsoft.com/office/drawing/2014/main" id="{2E0E2239-079B-E50B-24E8-70B9AE269384}"/>
              </a:ext>
            </a:extLst>
          </p:cNvPr>
          <p:cNvPicPr>
            <a:picLocks noChangeAspect="1"/>
          </p:cNvPicPr>
          <p:nvPr/>
        </p:nvPicPr>
        <p:blipFill>
          <a:blip r:embed="rId7"/>
          <a:stretch>
            <a:fillRect/>
          </a:stretch>
        </p:blipFill>
        <p:spPr>
          <a:xfrm>
            <a:off x="592478" y="1244541"/>
            <a:ext cx="2461390" cy="2763259"/>
          </a:xfrm>
          <a:prstGeom prst="rect">
            <a:avLst/>
          </a:prstGeom>
          <a:effectLst>
            <a:glow rad="228600">
              <a:schemeClr val="accent2">
                <a:satMod val="175000"/>
                <a:alpha val="40000"/>
              </a:schemeClr>
            </a:glow>
          </a:effectLst>
        </p:spPr>
      </p:pic>
      <p:pic>
        <p:nvPicPr>
          <p:cNvPr id="50" name="Picture 49">
            <a:extLst>
              <a:ext uri="{FF2B5EF4-FFF2-40B4-BE49-F238E27FC236}">
                <a16:creationId xmlns:a16="http://schemas.microsoft.com/office/drawing/2014/main" id="{347D933F-78F5-1B19-E862-3D012158E385}"/>
              </a:ext>
            </a:extLst>
          </p:cNvPr>
          <p:cNvPicPr>
            <a:picLocks noChangeAspect="1"/>
          </p:cNvPicPr>
          <p:nvPr/>
        </p:nvPicPr>
        <p:blipFill>
          <a:blip r:embed="rId8"/>
          <a:stretch>
            <a:fillRect/>
          </a:stretch>
        </p:blipFill>
        <p:spPr>
          <a:xfrm>
            <a:off x="8148380" y="1303675"/>
            <a:ext cx="3746796" cy="2149691"/>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956168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15627614-0421-44C9-BA45-98C62DB30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4" name="Rectangle 83">
            <a:extLst>
              <a:ext uri="{FF2B5EF4-FFF2-40B4-BE49-F238E27FC236}">
                <a16:creationId xmlns:a16="http://schemas.microsoft.com/office/drawing/2014/main" id="{A95CF63B-42D2-437D-AF2A-6C97E4CAD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86" name="Straight Connector 85">
            <a:extLst>
              <a:ext uri="{FF2B5EF4-FFF2-40B4-BE49-F238E27FC236}">
                <a16:creationId xmlns:a16="http://schemas.microsoft.com/office/drawing/2014/main" id="{42D988CC-1BCA-4015-B859-258C2B796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8" name="Rectangle 87">
            <a:extLst>
              <a:ext uri="{FF2B5EF4-FFF2-40B4-BE49-F238E27FC236}">
                <a16:creationId xmlns:a16="http://schemas.microsoft.com/office/drawing/2014/main" id="{DF1705A9-C729-4BAE-A0A9-BAC44BE19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1"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C580EDAA-6647-44DA-903E-7089932FBA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E906EF0-7618-48BD-8FDD-B4C3F63D7E5D}"/>
              </a:ext>
            </a:extLst>
          </p:cNvPr>
          <p:cNvSpPr>
            <a:spLocks noGrp="1"/>
          </p:cNvSpPr>
          <p:nvPr>
            <p:ph type="title"/>
          </p:nvPr>
        </p:nvSpPr>
        <p:spPr>
          <a:xfrm>
            <a:off x="457200" y="640080"/>
            <a:ext cx="3659246" cy="2926080"/>
          </a:xfrm>
        </p:spPr>
        <p:txBody>
          <a:bodyPr vert="horz" lIns="91440" tIns="45720" rIns="91440" bIns="45720" rtlCol="0" anchor="b">
            <a:normAutofit/>
          </a:bodyPr>
          <a:lstStyle/>
          <a:p>
            <a:r>
              <a:rPr lang="en-US" dirty="0">
                <a:solidFill>
                  <a:srgbClr val="FFFFFF"/>
                </a:solidFill>
              </a:rPr>
              <a:t>Connecting with our Community</a:t>
            </a:r>
          </a:p>
        </p:txBody>
      </p:sp>
      <p:sp>
        <p:nvSpPr>
          <p:cNvPr id="92" name="Rectangle 91">
            <a:extLst>
              <a:ext uri="{FF2B5EF4-FFF2-40B4-BE49-F238E27FC236}">
                <a16:creationId xmlns:a16="http://schemas.microsoft.com/office/drawing/2014/main" id="{98028315-3FF8-4D34-8D01-73B0A4616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3" name="Picture 42">
            <a:extLst>
              <a:ext uri="{FF2B5EF4-FFF2-40B4-BE49-F238E27FC236}">
                <a16:creationId xmlns:a16="http://schemas.microsoft.com/office/drawing/2014/main" id="{696A9F17-238D-4E90-B8DE-DBB485566E53}"/>
              </a:ext>
            </a:extLst>
          </p:cNvPr>
          <p:cNvPicPr>
            <a:picLocks noChangeAspect="1"/>
          </p:cNvPicPr>
          <p:nvPr/>
        </p:nvPicPr>
        <p:blipFill rotWithShape="1">
          <a:blip r:embed="rId3">
            <a:extLst>
              <a:ext uri="{28A0092B-C50C-407E-A947-70E740481C1C}">
                <a14:useLocalDpi xmlns:a14="http://schemas.microsoft.com/office/drawing/2010/main" val="0"/>
              </a:ext>
            </a:extLst>
          </a:blip>
          <a:srcRect r="24386" b="-2"/>
          <a:stretch/>
        </p:blipFill>
        <p:spPr>
          <a:xfrm rot="5400000">
            <a:off x="4950410" y="336612"/>
            <a:ext cx="3674848" cy="3645088"/>
          </a:xfrm>
          <a:prstGeom prst="rect">
            <a:avLst/>
          </a:prstGeom>
        </p:spPr>
      </p:pic>
      <p:pic>
        <p:nvPicPr>
          <p:cNvPr id="5" name="Picture 4">
            <a:extLst>
              <a:ext uri="{FF2B5EF4-FFF2-40B4-BE49-F238E27FC236}">
                <a16:creationId xmlns:a16="http://schemas.microsoft.com/office/drawing/2014/main" id="{D9CFD4B9-391C-468A-8FBC-21B651E0C520}"/>
              </a:ext>
            </a:extLst>
          </p:cNvPr>
          <p:cNvPicPr>
            <a:picLocks noChangeAspect="1"/>
          </p:cNvPicPr>
          <p:nvPr/>
        </p:nvPicPr>
        <p:blipFill rotWithShape="1">
          <a:blip r:embed="rId4">
            <a:extLst>
              <a:ext uri="{28A0092B-C50C-407E-A947-70E740481C1C}">
                <a14:useLocalDpi xmlns:a14="http://schemas.microsoft.com/office/drawing/2010/main" val="0"/>
              </a:ext>
            </a:extLst>
          </a:blip>
          <a:srcRect l="12257" t="17699" r="13059" b="5353"/>
          <a:stretch/>
        </p:blipFill>
        <p:spPr>
          <a:xfrm>
            <a:off x="8778534" y="321732"/>
            <a:ext cx="3065409" cy="2108201"/>
          </a:xfrm>
          <a:prstGeom prst="rect">
            <a:avLst/>
          </a:prstGeom>
        </p:spPr>
      </p:pic>
      <p:pic>
        <p:nvPicPr>
          <p:cNvPr id="11" name="Content Placeholder 10">
            <a:extLst>
              <a:ext uri="{FF2B5EF4-FFF2-40B4-BE49-F238E27FC236}">
                <a16:creationId xmlns:a16="http://schemas.microsoft.com/office/drawing/2014/main" id="{2C0A3BBB-581C-48BC-B2CB-9D8DBA0DB4A6}"/>
              </a:ext>
            </a:extLst>
          </p:cNvPr>
          <p:cNvPicPr>
            <a:picLocks noChangeAspect="1"/>
          </p:cNvPicPr>
          <p:nvPr/>
        </p:nvPicPr>
        <p:blipFill rotWithShape="1">
          <a:blip r:embed="rId5">
            <a:extLst>
              <a:ext uri="{28A0092B-C50C-407E-A947-70E740481C1C}">
                <a14:useLocalDpi xmlns:a14="http://schemas.microsoft.com/office/drawing/2010/main" val="0"/>
              </a:ext>
            </a:extLst>
          </a:blip>
          <a:srcRect l="4156" r="15589" b="3"/>
          <a:stretch/>
        </p:blipFill>
        <p:spPr>
          <a:xfrm>
            <a:off x="8788410" y="2590800"/>
            <a:ext cx="3078579" cy="3835895"/>
          </a:xfrm>
          <a:prstGeom prst="rect">
            <a:avLst/>
          </a:prstGeom>
        </p:spPr>
      </p:pic>
      <p:pic>
        <p:nvPicPr>
          <p:cNvPr id="4" name="Content Placeholder 3">
            <a:extLst>
              <a:ext uri="{FF2B5EF4-FFF2-40B4-BE49-F238E27FC236}">
                <a16:creationId xmlns:a16="http://schemas.microsoft.com/office/drawing/2014/main" id="{2B2950A2-7704-44F0-B91C-C6EF832E0F06}"/>
              </a:ext>
            </a:extLst>
          </p:cNvPr>
          <p:cNvPicPr>
            <a:picLocks noChangeAspect="1"/>
          </p:cNvPicPr>
          <p:nvPr/>
        </p:nvPicPr>
        <p:blipFill rotWithShape="1">
          <a:blip r:embed="rId6">
            <a:extLst>
              <a:ext uri="{28A0092B-C50C-407E-A947-70E740481C1C}">
                <a14:useLocalDpi xmlns:a14="http://schemas.microsoft.com/office/drawing/2010/main" val="0"/>
              </a:ext>
            </a:extLst>
          </a:blip>
          <a:srcRect l="-136" t="3807" r="13469" b="14185"/>
          <a:stretch/>
        </p:blipFill>
        <p:spPr>
          <a:xfrm>
            <a:off x="4965290" y="4157448"/>
            <a:ext cx="3645088" cy="2302337"/>
          </a:xfrm>
          <a:prstGeom prst="rect">
            <a:avLst/>
          </a:prstGeom>
        </p:spPr>
      </p:pic>
    </p:spTree>
    <p:extLst>
      <p:ext uri="{BB962C8B-B14F-4D97-AF65-F5344CB8AC3E}">
        <p14:creationId xmlns:p14="http://schemas.microsoft.com/office/powerpoint/2010/main" val="1333625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B15DED9-F975-4318-ACC4-266E29B4CAA7}"/>
              </a:ext>
            </a:extLst>
          </p:cNvPr>
          <p:cNvSpPr txBox="1"/>
          <p:nvPr/>
        </p:nvSpPr>
        <p:spPr>
          <a:xfrm>
            <a:off x="8141110" y="639097"/>
            <a:ext cx="3401961" cy="3686015"/>
          </a:xfrm>
          <a:prstGeom prst="rect">
            <a:avLst/>
          </a:prstGeom>
        </p:spPr>
        <p:txBody>
          <a:bodyPr vert="horz" lIns="91440" tIns="45720" rIns="91440" bIns="45720" rtlCol="0" anchor="b">
            <a:normAutofit/>
          </a:bodyPr>
          <a:lstStyle/>
          <a:p>
            <a:pPr marL="0" marR="0" lvl="0" indent="0" fontAlgn="auto">
              <a:lnSpc>
                <a:spcPct val="85000"/>
              </a:lnSpc>
              <a:spcBef>
                <a:spcPct val="0"/>
              </a:spcBef>
              <a:spcAft>
                <a:spcPts val="600"/>
              </a:spcAft>
              <a:buClrTx/>
              <a:buSzTx/>
              <a:tabLst/>
              <a:defRPr/>
            </a:pPr>
            <a:br>
              <a:rPr kumimoji="0" lang="en-US" sz="4600" b="1" i="0" u="none" strike="noStrike" cap="all" spc="-50" normalizeH="0" noProof="0">
                <a:ln>
                  <a:noFill/>
                </a:ln>
                <a:solidFill>
                  <a:schemeClr val="tx1">
                    <a:lumMod val="85000"/>
                    <a:lumOff val="15000"/>
                  </a:schemeClr>
                </a:solidFill>
                <a:effectLst/>
                <a:uLnTx/>
                <a:uFillTx/>
                <a:latin typeface="+mj-lt"/>
                <a:ea typeface="+mj-ea"/>
                <a:cs typeface="+mj-cs"/>
              </a:rPr>
            </a:br>
            <a:r>
              <a:rPr kumimoji="0" lang="en-US" sz="4600" b="0" i="0" u="none" strike="noStrike" cap="all" spc="-50" normalizeH="0" noProof="0">
                <a:ln>
                  <a:noFill/>
                </a:ln>
                <a:solidFill>
                  <a:schemeClr val="tx1">
                    <a:lumMod val="85000"/>
                    <a:lumOff val="15000"/>
                  </a:schemeClr>
                </a:solidFill>
                <a:effectLst/>
                <a:uLnTx/>
                <a:uFillTx/>
                <a:latin typeface="+mj-lt"/>
                <a:ea typeface="+mj-ea"/>
                <a:cs typeface="+mj-cs"/>
              </a:rPr>
              <a:t>Chief probation officer Tamika Nelson</a:t>
            </a:r>
          </a:p>
        </p:txBody>
      </p:sp>
      <p:pic>
        <p:nvPicPr>
          <p:cNvPr id="5" name="Picture 4">
            <a:extLst>
              <a:ext uri="{FF2B5EF4-FFF2-40B4-BE49-F238E27FC236}">
                <a16:creationId xmlns:a16="http://schemas.microsoft.com/office/drawing/2014/main" id="{89A4F270-496D-49F2-B8CC-A6E9DE811030}"/>
              </a:ext>
            </a:extLst>
          </p:cNvPr>
          <p:cNvPicPr>
            <a:picLocks noChangeAspect="1"/>
          </p:cNvPicPr>
          <p:nvPr/>
        </p:nvPicPr>
        <p:blipFill rotWithShape="1">
          <a:blip r:embed="rId3">
            <a:extLst>
              <a:ext uri="{28A0092B-C50C-407E-A947-70E740481C1C}">
                <a14:useLocalDpi xmlns:a14="http://schemas.microsoft.com/office/drawing/2010/main" val="0"/>
              </a:ext>
            </a:extLst>
          </a:blip>
          <a:srcRect r="-2" b="3821"/>
          <a:stretch/>
        </p:blipFill>
        <p:spPr>
          <a:xfrm>
            <a:off x="1988087" y="640081"/>
            <a:ext cx="4204041" cy="5054156"/>
          </a:xfrm>
          <a:prstGeom prst="rect">
            <a:avLst/>
          </a:prstGeom>
        </p:spPr>
      </p:pic>
      <p:cxnSp>
        <p:nvCxnSpPr>
          <p:cNvPr id="67" name="Straight Connector 66">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1" name="Rectangle 70">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87123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FAEE02-621E-44BA-9B59-C1859554640D}"/>
              </a:ext>
            </a:extLst>
          </p:cNvPr>
          <p:cNvSpPr>
            <a:spLocks noGrp="1"/>
          </p:cNvSpPr>
          <p:nvPr>
            <p:ph type="title"/>
          </p:nvPr>
        </p:nvSpPr>
        <p:spPr>
          <a:xfrm>
            <a:off x="6411685" y="634946"/>
            <a:ext cx="5127171" cy="1450757"/>
          </a:xfrm>
        </p:spPr>
        <p:txBody>
          <a:bodyPr>
            <a:normAutofit/>
          </a:bodyPr>
          <a:lstStyle/>
          <a:p>
            <a:r>
              <a:rPr lang="en-US" dirty="0"/>
              <a:t>Who We are as Probation</a:t>
            </a:r>
          </a:p>
        </p:txBody>
      </p:sp>
      <p:pic>
        <p:nvPicPr>
          <p:cNvPr id="6" name="Graphic 5" descr="Scales of justice with solid fill">
            <a:extLst>
              <a:ext uri="{FF2B5EF4-FFF2-40B4-BE49-F238E27FC236}">
                <a16:creationId xmlns:a16="http://schemas.microsoft.com/office/drawing/2014/main" id="{32D11DCC-B29B-4D9E-A00F-7B144FEA63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5258" y="1196574"/>
            <a:ext cx="3941168" cy="3941168"/>
          </a:xfrm>
          <a:prstGeom prst="rect">
            <a:avLst/>
          </a:prstGeom>
        </p:spPr>
      </p:pic>
      <p:cxnSp>
        <p:nvCxnSpPr>
          <p:cNvPr id="13" name="Straight Connector 12">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EB603B2-647C-4A00-B587-A4E87CAABB5A}"/>
              </a:ext>
            </a:extLst>
          </p:cNvPr>
          <p:cNvSpPr>
            <a:spLocks noGrp="1"/>
          </p:cNvSpPr>
          <p:nvPr>
            <p:ph idx="1"/>
          </p:nvPr>
        </p:nvSpPr>
        <p:spPr>
          <a:xfrm>
            <a:off x="6411684" y="2198914"/>
            <a:ext cx="5127172" cy="3670180"/>
          </a:xfrm>
        </p:spPr>
        <p:txBody>
          <a:bodyPr>
            <a:normAutofit/>
          </a:bodyPr>
          <a:lstStyle/>
          <a:p>
            <a:pPr marL="0" indent="0">
              <a:buNone/>
            </a:pPr>
            <a:endParaRPr lang="en-US" i="1" dirty="0"/>
          </a:p>
          <a:p>
            <a:pPr marL="0" indent="0">
              <a:buNone/>
            </a:pPr>
            <a:r>
              <a:rPr lang="en-US" sz="2400" dirty="0"/>
              <a:t>We are a highly skilled team committed to protecting public safety by coaching clients to restore their lives, families, and communities they live in. We are more than one thousand San Diegans serving our neighbors: Providing services to clients while balancing support and accountability. </a:t>
            </a:r>
          </a:p>
        </p:txBody>
      </p:sp>
      <p:sp>
        <p:nvSpPr>
          <p:cNvPr id="15" name="Rectangle 14">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446659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95A1C-B9FC-D4DC-BB7F-6F5B4F45956B}"/>
              </a:ext>
            </a:extLst>
          </p:cNvPr>
          <p:cNvSpPr>
            <a:spLocks noGrp="1"/>
          </p:cNvSpPr>
          <p:nvPr>
            <p:ph type="title"/>
          </p:nvPr>
        </p:nvSpPr>
        <p:spPr>
          <a:xfrm>
            <a:off x="1097280" y="286603"/>
            <a:ext cx="10058400" cy="1450757"/>
          </a:xfrm>
        </p:spPr>
        <p:txBody>
          <a:bodyPr>
            <a:normAutofit/>
          </a:bodyPr>
          <a:lstStyle/>
          <a:p>
            <a:r>
              <a:rPr lang="en-US" b="1" dirty="0"/>
              <a:t>PC 830.5</a:t>
            </a:r>
          </a:p>
        </p:txBody>
      </p:sp>
      <p:sp>
        <p:nvSpPr>
          <p:cNvPr id="40" name="Date Placeholder 3">
            <a:extLst>
              <a:ext uri="{FF2B5EF4-FFF2-40B4-BE49-F238E27FC236}">
                <a16:creationId xmlns:a16="http://schemas.microsoft.com/office/drawing/2014/main" id="{8C964497-345A-6505-FEF6-5CFF75D4F5E9}"/>
              </a:ext>
            </a:extLst>
          </p:cNvPr>
          <p:cNvSpPr>
            <a:spLocks noGrp="1"/>
          </p:cNvSpPr>
          <p:nvPr>
            <p:ph type="dt" sz="half" idx="10"/>
          </p:nvPr>
        </p:nvSpPr>
        <p:spPr>
          <a:xfrm>
            <a:off x="1097280" y="6459785"/>
            <a:ext cx="2472271" cy="365125"/>
          </a:xfrm>
        </p:spPr>
        <p:txBody>
          <a:bodyPr>
            <a:normAutofit/>
          </a:bodyPr>
          <a:lstStyle/>
          <a:p>
            <a:pPr>
              <a:spcAft>
                <a:spcPts val="600"/>
              </a:spcAft>
            </a:pPr>
            <a:r>
              <a:rPr lang="en-US"/>
              <a:t>7/29/20XX</a:t>
            </a:r>
          </a:p>
        </p:txBody>
      </p:sp>
      <p:sp>
        <p:nvSpPr>
          <p:cNvPr id="41" name="Footer Placeholder 4">
            <a:extLst>
              <a:ext uri="{FF2B5EF4-FFF2-40B4-BE49-F238E27FC236}">
                <a16:creationId xmlns:a16="http://schemas.microsoft.com/office/drawing/2014/main" id="{D5B9F67F-38B0-66D8-391F-8051FABE7E66}"/>
              </a:ext>
            </a:extLst>
          </p:cNvPr>
          <p:cNvSpPr>
            <a:spLocks noGrp="1"/>
          </p:cNvSpPr>
          <p:nvPr>
            <p:ph type="ftr" sz="quarter" idx="11"/>
          </p:nvPr>
        </p:nvSpPr>
        <p:spPr>
          <a:xfrm>
            <a:off x="3686185" y="6459785"/>
            <a:ext cx="4822804" cy="365125"/>
          </a:xfrm>
        </p:spPr>
        <p:txBody>
          <a:bodyPr>
            <a:normAutofit/>
          </a:bodyPr>
          <a:lstStyle/>
          <a:p>
            <a:pPr>
              <a:spcAft>
                <a:spcPts val="600"/>
              </a:spcAft>
            </a:pPr>
            <a:r>
              <a:rPr lang="en-US"/>
              <a:t>Elected Officials **</a:t>
            </a:r>
          </a:p>
        </p:txBody>
      </p:sp>
      <p:sp>
        <p:nvSpPr>
          <p:cNvPr id="42" name="Slide Number Placeholder 5">
            <a:extLst>
              <a:ext uri="{FF2B5EF4-FFF2-40B4-BE49-F238E27FC236}">
                <a16:creationId xmlns:a16="http://schemas.microsoft.com/office/drawing/2014/main" id="{DD4032D8-8581-B547-C0B3-4394BA9F7FFE}"/>
              </a:ext>
            </a:extLst>
          </p:cNvPr>
          <p:cNvSpPr>
            <a:spLocks noGrp="1"/>
          </p:cNvSpPr>
          <p:nvPr>
            <p:ph type="sldNum" sz="quarter" idx="12"/>
          </p:nvPr>
        </p:nvSpPr>
        <p:spPr>
          <a:xfrm>
            <a:off x="9900458" y="6459785"/>
            <a:ext cx="1312025" cy="365125"/>
          </a:xfrm>
        </p:spPr>
        <p:txBody>
          <a:bodyPr>
            <a:normAutofit/>
          </a:bodyPr>
          <a:lstStyle/>
          <a:p>
            <a:pPr>
              <a:spcAft>
                <a:spcPts val="600"/>
              </a:spcAft>
            </a:pPr>
            <a:fld id="{B5CEABB6-07DC-46E8-9B57-56EC44A396E5}" type="slidenum">
              <a:rPr lang="en-US" smtClean="0"/>
              <a:pPr>
                <a:spcAft>
                  <a:spcPts val="600"/>
                </a:spcAft>
              </a:pPr>
              <a:t>5</a:t>
            </a:fld>
            <a:endParaRPr lang="en-US"/>
          </a:p>
        </p:txBody>
      </p:sp>
      <p:graphicFrame>
        <p:nvGraphicFramePr>
          <p:cNvPr id="44" name="Content Placeholder 2">
            <a:extLst>
              <a:ext uri="{FF2B5EF4-FFF2-40B4-BE49-F238E27FC236}">
                <a16:creationId xmlns:a16="http://schemas.microsoft.com/office/drawing/2014/main" id="{9BE2A449-BDD4-E508-45BD-FAF9B0B5D2E7}"/>
              </a:ext>
            </a:extLst>
          </p:cNvPr>
          <p:cNvGraphicFramePr>
            <a:graphicFrameLocks noGrp="1"/>
          </p:cNvGraphicFramePr>
          <p:nvPr>
            <p:ph idx="1"/>
            <p:extLst>
              <p:ext uri="{D42A27DB-BD31-4B8C-83A1-F6EECF244321}">
                <p14:modId xmlns:p14="http://schemas.microsoft.com/office/powerpoint/2010/main" val="2757974446"/>
              </p:ext>
            </p:extLst>
          </p:nvPr>
        </p:nvGraphicFramePr>
        <p:xfrm>
          <a:off x="1154083" y="2033790"/>
          <a:ext cx="10058400" cy="41295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510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2" name="Rectangle 121">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4" name="Straight Connector 123">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5031FE9-9059-4FE8-B4AC-9771F23A1B89}"/>
              </a:ext>
            </a:extLst>
          </p:cNvPr>
          <p:cNvSpPr>
            <a:spLocks noGrp="1"/>
          </p:cNvSpPr>
          <p:nvPr>
            <p:ph type="title"/>
          </p:nvPr>
        </p:nvSpPr>
        <p:spPr>
          <a:xfrm>
            <a:off x="1097280" y="286603"/>
            <a:ext cx="10058400" cy="1450757"/>
          </a:xfrm>
        </p:spPr>
        <p:txBody>
          <a:bodyPr vert="horz" lIns="91440" tIns="45720" rIns="91440" bIns="45720" rtlCol="0" anchor="b">
            <a:normAutofit/>
          </a:bodyPr>
          <a:lstStyle/>
          <a:p>
            <a:pPr algn="l"/>
            <a:r>
              <a:rPr lang="en-US">
                <a:solidFill>
                  <a:schemeClr val="tx1">
                    <a:lumMod val="75000"/>
                    <a:lumOff val="25000"/>
                  </a:schemeClr>
                </a:solidFill>
              </a:rPr>
              <a:t>Top Priorities</a:t>
            </a:r>
          </a:p>
        </p:txBody>
      </p:sp>
      <p:sp>
        <p:nvSpPr>
          <p:cNvPr id="3" name="Content Placeholder 2">
            <a:extLst>
              <a:ext uri="{FF2B5EF4-FFF2-40B4-BE49-F238E27FC236}">
                <a16:creationId xmlns:a16="http://schemas.microsoft.com/office/drawing/2014/main" id="{D4A2EB3F-4D60-451F-8F45-7D6654D2FCD9}"/>
              </a:ext>
            </a:extLst>
          </p:cNvPr>
          <p:cNvSpPr>
            <a:spLocks/>
          </p:cNvSpPr>
          <p:nvPr/>
        </p:nvSpPr>
        <p:spPr>
          <a:xfrm>
            <a:off x="9374386" y="3191730"/>
            <a:ext cx="1780977" cy="2298110"/>
          </a:xfrm>
          <a:prstGeom prst="rect">
            <a:avLst/>
          </a:prstGeom>
        </p:spPr>
        <p:txBody>
          <a:bodyPr vert="horz" lIns="91440" tIns="45720" rIns="91440" bIns="45720" rtlCol="0" anchor="t">
            <a:normAutofit/>
          </a:bodyPr>
          <a:lstStyle/>
          <a:p>
            <a:pPr algn="ctr" defTabSz="768096">
              <a:spcAft>
                <a:spcPts val="600"/>
              </a:spcAft>
            </a:pPr>
            <a:r>
              <a:rPr lang="en-US" sz="1512" b="1" kern="1200" dirty="0">
                <a:solidFill>
                  <a:schemeClr val="tx1"/>
                </a:solidFill>
                <a:latin typeface="+mn-lt"/>
                <a:ea typeface="+mn-ea"/>
                <a:cs typeface="+mn-cs"/>
              </a:rPr>
              <a:t>Stability </a:t>
            </a:r>
          </a:p>
          <a:p>
            <a:pPr algn="ctr" defTabSz="768096">
              <a:spcAft>
                <a:spcPts val="600"/>
              </a:spcAft>
            </a:pPr>
            <a:r>
              <a:rPr lang="en-US" sz="1512" kern="1200" dirty="0">
                <a:solidFill>
                  <a:schemeClr val="tx1"/>
                </a:solidFill>
                <a:latin typeface="+mn-lt"/>
                <a:ea typeface="+mn-ea"/>
                <a:cs typeface="+mn-cs"/>
              </a:rPr>
              <a:t>Stabilizing our workforce through succession planning and evaluation of efficiencies to maximize our capabilities and capacity</a:t>
            </a:r>
            <a:endParaRPr lang="en-US" dirty="0">
              <a:solidFill>
                <a:schemeClr val="tx1"/>
              </a:solidFill>
            </a:endParaRPr>
          </a:p>
        </p:txBody>
      </p:sp>
      <p:pic>
        <p:nvPicPr>
          <p:cNvPr id="81" name="Online Image Placeholder 80" descr="Handshake outline">
            <a:extLst>
              <a:ext uri="{FF2B5EF4-FFF2-40B4-BE49-F238E27FC236}">
                <a16:creationId xmlns:a16="http://schemas.microsoft.com/office/drawing/2014/main" id="{89DC68C9-B091-4D84-8888-9638129524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0701" y="2174571"/>
            <a:ext cx="773578" cy="773578"/>
          </a:xfrm>
          <a:prstGeom prst="rect">
            <a:avLst/>
          </a:prstGeom>
        </p:spPr>
      </p:pic>
      <p:sp>
        <p:nvSpPr>
          <p:cNvPr id="7" name="Text Placeholder 6">
            <a:extLst>
              <a:ext uri="{FF2B5EF4-FFF2-40B4-BE49-F238E27FC236}">
                <a16:creationId xmlns:a16="http://schemas.microsoft.com/office/drawing/2014/main" id="{A170FED1-1256-4843-8D82-E992E4EFD129}"/>
              </a:ext>
            </a:extLst>
          </p:cNvPr>
          <p:cNvSpPr>
            <a:spLocks/>
          </p:cNvSpPr>
          <p:nvPr/>
        </p:nvSpPr>
        <p:spPr>
          <a:xfrm>
            <a:off x="7170002" y="3191729"/>
            <a:ext cx="2080141" cy="2428380"/>
          </a:xfrm>
          <a:prstGeom prst="rect">
            <a:avLst/>
          </a:prstGeom>
          <a:noFill/>
        </p:spPr>
        <p:txBody>
          <a:bodyPr vert="horz" lIns="91440" tIns="45720" rIns="91440" bIns="45720" rtlCol="0" anchor="t">
            <a:noAutofit/>
          </a:bodyPr>
          <a:lstStyle/>
          <a:p>
            <a:pPr algn="ctr" defTabSz="768096">
              <a:spcAft>
                <a:spcPts val="600"/>
              </a:spcAft>
            </a:pPr>
            <a:r>
              <a:rPr lang="en-US" sz="1512" b="1" kern="1200" dirty="0">
                <a:solidFill>
                  <a:schemeClr val="tx1"/>
                </a:solidFill>
                <a:latin typeface="+mn-lt"/>
                <a:ea typeface="+mn-ea"/>
                <a:cs typeface="+mn-cs"/>
              </a:rPr>
              <a:t>Training</a:t>
            </a:r>
            <a:r>
              <a:rPr lang="en-US" sz="1512" kern="1200" dirty="0">
                <a:solidFill>
                  <a:schemeClr val="tx1"/>
                </a:solidFill>
                <a:latin typeface="+mn-lt"/>
                <a:ea typeface="+mn-ea"/>
                <a:cs typeface="+mn-cs"/>
              </a:rPr>
              <a:t>  </a:t>
            </a:r>
          </a:p>
          <a:p>
            <a:pPr algn="ctr" defTabSz="768096">
              <a:lnSpc>
                <a:spcPct val="110000"/>
              </a:lnSpc>
              <a:spcAft>
                <a:spcPts val="600"/>
              </a:spcAft>
            </a:pPr>
            <a:r>
              <a:rPr lang="en-US" sz="1512" kern="1200" dirty="0">
                <a:solidFill>
                  <a:schemeClr val="tx1"/>
                </a:solidFill>
                <a:latin typeface="+mn-lt"/>
                <a:ea typeface="+mn-ea"/>
                <a:cs typeface="+mn-cs"/>
              </a:rPr>
              <a:t>Continuous education for all staff to be innovative, pass on knowledge, and challenge us to grow in our perspectives and our approaches</a:t>
            </a:r>
            <a:endParaRPr lang="en-US" dirty="0">
              <a:solidFill>
                <a:schemeClr val="tx1"/>
              </a:solidFill>
            </a:endParaRPr>
          </a:p>
        </p:txBody>
      </p:sp>
      <p:pic>
        <p:nvPicPr>
          <p:cNvPr id="85" name="Online Image Placeholder 84" descr="Scales of justice outline">
            <a:extLst>
              <a:ext uri="{FF2B5EF4-FFF2-40B4-BE49-F238E27FC236}">
                <a16:creationId xmlns:a16="http://schemas.microsoft.com/office/drawing/2014/main" id="{B6883141-5822-428C-BD61-94E958B86B2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48619" y="2107648"/>
            <a:ext cx="773578" cy="773578"/>
          </a:xfrm>
          <a:prstGeom prst="rect">
            <a:avLst/>
          </a:prstGeom>
        </p:spPr>
      </p:pic>
      <p:sp>
        <p:nvSpPr>
          <p:cNvPr id="12" name="Text Placeholder 11">
            <a:extLst>
              <a:ext uri="{FF2B5EF4-FFF2-40B4-BE49-F238E27FC236}">
                <a16:creationId xmlns:a16="http://schemas.microsoft.com/office/drawing/2014/main" id="{A72A468D-F2A9-4609-BB84-DF912A23D246}"/>
              </a:ext>
            </a:extLst>
          </p:cNvPr>
          <p:cNvSpPr>
            <a:spLocks/>
          </p:cNvSpPr>
          <p:nvPr/>
        </p:nvSpPr>
        <p:spPr>
          <a:xfrm>
            <a:off x="1096963" y="3191730"/>
            <a:ext cx="1778351" cy="2653823"/>
          </a:xfrm>
          <a:prstGeom prst="rect">
            <a:avLst/>
          </a:prstGeom>
        </p:spPr>
        <p:txBody>
          <a:bodyPr vert="horz" lIns="91440" tIns="45720" rIns="91440" bIns="45720" rtlCol="0" anchor="t">
            <a:normAutofit/>
          </a:bodyPr>
          <a:lstStyle/>
          <a:p>
            <a:pPr algn="ctr" defTabSz="768096">
              <a:spcAft>
                <a:spcPts val="600"/>
              </a:spcAft>
            </a:pPr>
            <a:r>
              <a:rPr lang="en-US" sz="1512" b="1" kern="1200" dirty="0">
                <a:solidFill>
                  <a:schemeClr val="tx1"/>
                </a:solidFill>
                <a:latin typeface="+mn-lt"/>
                <a:ea typeface="+mn-ea"/>
                <a:cs typeface="+mn-cs"/>
              </a:rPr>
              <a:t>Balance</a:t>
            </a:r>
            <a:r>
              <a:rPr lang="en-US" sz="1512" kern="1200" dirty="0">
                <a:solidFill>
                  <a:schemeClr val="tx1"/>
                </a:solidFill>
                <a:latin typeface="+mn-lt"/>
                <a:ea typeface="+mn-ea"/>
                <a:cs typeface="+mn-cs"/>
              </a:rPr>
              <a:t>  </a:t>
            </a:r>
          </a:p>
          <a:p>
            <a:pPr algn="ctr" defTabSz="768096">
              <a:lnSpc>
                <a:spcPct val="110000"/>
              </a:lnSpc>
              <a:spcAft>
                <a:spcPts val="600"/>
              </a:spcAft>
            </a:pPr>
            <a:r>
              <a:rPr lang="en-US" sz="1512" kern="1200" dirty="0">
                <a:solidFill>
                  <a:schemeClr val="tx1"/>
                </a:solidFill>
                <a:latin typeface="+mn-lt"/>
                <a:ea typeface="+mn-ea"/>
                <a:cs typeface="+mn-cs"/>
              </a:rPr>
              <a:t>Maintaining our uniqueness as Probation and maintaining balance in support and accountability</a:t>
            </a:r>
            <a:endParaRPr lang="en-US" dirty="0">
              <a:solidFill>
                <a:schemeClr val="tx1"/>
              </a:solidFill>
            </a:endParaRPr>
          </a:p>
        </p:txBody>
      </p:sp>
      <p:sp>
        <p:nvSpPr>
          <p:cNvPr id="115" name="Slide Number Placeholder 114">
            <a:extLst>
              <a:ext uri="{FF2B5EF4-FFF2-40B4-BE49-F238E27FC236}">
                <a16:creationId xmlns:a16="http://schemas.microsoft.com/office/drawing/2014/main" id="{47C21FD0-6144-422A-9727-F3249A6B5540}"/>
              </a:ext>
            </a:extLst>
          </p:cNvPr>
          <p:cNvSpPr>
            <a:spLocks/>
          </p:cNvSpPr>
          <p:nvPr/>
        </p:nvSpPr>
        <p:spPr>
          <a:xfrm>
            <a:off x="8212605" y="5424542"/>
            <a:ext cx="2320734" cy="308894"/>
          </a:xfrm>
          <a:prstGeom prst="rect">
            <a:avLst/>
          </a:prstGeom>
        </p:spPr>
        <p:txBody>
          <a:bodyPr/>
          <a:lstStyle/>
          <a:p>
            <a:pPr algn="r" defTabSz="768096">
              <a:spcAft>
                <a:spcPts val="600"/>
              </a:spcAft>
              <a:defRPr/>
            </a:pPr>
            <a:fld id="{B5CEABB6-07DC-46E8-9B57-56EC44A396E5}" type="slidenum">
              <a:rPr lang="en-US" sz="756" kern="1200">
                <a:solidFill>
                  <a:srgbClr val="005C95"/>
                </a:solidFill>
                <a:latin typeface="Skeena"/>
                <a:ea typeface="+mn-ea"/>
                <a:cs typeface="+mn-cs"/>
              </a:rPr>
              <a:pPr algn="r" defTabSz="768096">
                <a:spcAft>
                  <a:spcPts val="600"/>
                </a:spcAft>
                <a:defRPr/>
              </a:pPr>
              <a:t>6</a:t>
            </a:fld>
            <a:endParaRPr kumimoji="0" lang="en-US" sz="900" b="0" i="0" u="none" strike="noStrike" kern="1200" cap="none" spc="0" normalizeH="0" baseline="0" noProof="0">
              <a:ln>
                <a:noFill/>
              </a:ln>
              <a:solidFill>
                <a:srgbClr val="A3CEED">
                  <a:lumMod val="75000"/>
                </a:srgbClr>
              </a:solidFill>
              <a:effectLst/>
              <a:uLnTx/>
              <a:uFillTx/>
              <a:latin typeface="Skeena"/>
              <a:ea typeface="+mn-ea"/>
              <a:cs typeface="+mn-cs"/>
            </a:endParaRPr>
          </a:p>
        </p:txBody>
      </p:sp>
      <p:pic>
        <p:nvPicPr>
          <p:cNvPr id="13" name="Online Image Placeholder 82" descr="Teacher outline">
            <a:extLst>
              <a:ext uri="{FF2B5EF4-FFF2-40B4-BE49-F238E27FC236}">
                <a16:creationId xmlns:a16="http://schemas.microsoft.com/office/drawing/2014/main" id="{2C985CEB-3D1A-2E18-8314-76A07A73F64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28904" y="2172862"/>
            <a:ext cx="773578" cy="773578"/>
          </a:xfrm>
          <a:prstGeom prst="rect">
            <a:avLst/>
          </a:prstGeom>
        </p:spPr>
      </p:pic>
      <p:pic>
        <p:nvPicPr>
          <p:cNvPr id="17" name="Online Image Placeholder 78" descr="Group of people outline">
            <a:extLst>
              <a:ext uri="{FF2B5EF4-FFF2-40B4-BE49-F238E27FC236}">
                <a16:creationId xmlns:a16="http://schemas.microsoft.com/office/drawing/2014/main" id="{F065BC2C-E7DB-993C-0480-8C6EAB6E9FC8}"/>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824713" y="2173772"/>
            <a:ext cx="773578" cy="773578"/>
          </a:xfrm>
          <a:prstGeom prst="rect">
            <a:avLst/>
          </a:prstGeom>
        </p:spPr>
      </p:pic>
      <p:sp>
        <p:nvSpPr>
          <p:cNvPr id="16" name="Text Placeholder 11">
            <a:extLst>
              <a:ext uri="{FF2B5EF4-FFF2-40B4-BE49-F238E27FC236}">
                <a16:creationId xmlns:a16="http://schemas.microsoft.com/office/drawing/2014/main" id="{D6652D01-DBE8-0304-4EBA-81A371F4B31C}"/>
              </a:ext>
            </a:extLst>
          </p:cNvPr>
          <p:cNvSpPr txBox="1">
            <a:spLocks/>
          </p:cNvSpPr>
          <p:nvPr/>
        </p:nvSpPr>
        <p:spPr>
          <a:xfrm>
            <a:off x="5035188" y="3166605"/>
            <a:ext cx="2103864" cy="2115014"/>
          </a:xfrm>
          <a:prstGeom prst="rect">
            <a:avLst/>
          </a:prstGeom>
          <a:noFill/>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accent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68096">
              <a:spcBef>
                <a:spcPts val="840"/>
              </a:spcBef>
              <a:defRPr/>
            </a:pPr>
            <a:r>
              <a:rPr lang="en-US" sz="1512" b="1" kern="1200" dirty="0">
                <a:solidFill>
                  <a:prstClr val="black"/>
                </a:solidFill>
                <a:latin typeface="Skeena"/>
                <a:ea typeface="+mn-ea"/>
                <a:cs typeface="+mn-cs"/>
              </a:rPr>
              <a:t>Services </a:t>
            </a:r>
          </a:p>
          <a:p>
            <a:pPr defTabSz="768096">
              <a:lnSpc>
                <a:spcPct val="110000"/>
              </a:lnSpc>
              <a:spcBef>
                <a:spcPts val="840"/>
              </a:spcBef>
              <a:defRPr/>
            </a:pPr>
            <a:r>
              <a:rPr lang="en-US" sz="1512" kern="1200" dirty="0">
                <a:solidFill>
                  <a:prstClr val="black"/>
                </a:solidFill>
                <a:latin typeface="+mj-lt"/>
                <a:ea typeface="+mn-ea"/>
                <a:cs typeface="+mn-cs"/>
              </a:rPr>
              <a:t>Delivering quality services to our clients, supported by data and principles of evidence-based approaches</a:t>
            </a:r>
            <a:endParaRPr kumimoji="0" lang="en-US" sz="1800" b="0" i="0" u="none" strike="noStrike" kern="1200" cap="none" spc="0" normalizeH="0" baseline="0" noProof="0" dirty="0">
              <a:ln>
                <a:noFill/>
              </a:ln>
              <a:solidFill>
                <a:prstClr val="black"/>
              </a:solidFill>
              <a:effectLst/>
              <a:uLnTx/>
              <a:uFillTx/>
              <a:ea typeface="+mn-ea"/>
              <a:cs typeface="+mn-cs"/>
            </a:endParaRPr>
          </a:p>
        </p:txBody>
      </p:sp>
      <p:pic>
        <p:nvPicPr>
          <p:cNvPr id="19" name="Online Image Placeholder 84" descr="Meeting outline">
            <a:extLst>
              <a:ext uri="{FF2B5EF4-FFF2-40B4-BE49-F238E27FC236}">
                <a16:creationId xmlns:a16="http://schemas.microsoft.com/office/drawing/2014/main" id="{031B928F-5557-AC92-57BC-7EA01B1C3F24}"/>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663562" y="2176258"/>
            <a:ext cx="773578" cy="773578"/>
          </a:xfrm>
          <a:prstGeom prst="rect">
            <a:avLst/>
          </a:prstGeom>
        </p:spPr>
      </p:pic>
      <p:sp>
        <p:nvSpPr>
          <p:cNvPr id="8" name="Text Placeholder 11">
            <a:extLst>
              <a:ext uri="{FF2B5EF4-FFF2-40B4-BE49-F238E27FC236}">
                <a16:creationId xmlns:a16="http://schemas.microsoft.com/office/drawing/2014/main" id="{B8DA2E23-2860-DE1F-7338-E9A1175654E6}"/>
              </a:ext>
            </a:extLst>
          </p:cNvPr>
          <p:cNvSpPr txBox="1">
            <a:spLocks/>
          </p:cNvSpPr>
          <p:nvPr/>
        </p:nvSpPr>
        <p:spPr>
          <a:xfrm>
            <a:off x="2925893" y="3212017"/>
            <a:ext cx="2103864" cy="2663444"/>
          </a:xfrm>
          <a:prstGeom prst="rect">
            <a:avLst/>
          </a:prstGeom>
          <a:noFill/>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accent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68096">
              <a:spcBef>
                <a:spcPts val="840"/>
              </a:spcBef>
              <a:defRPr/>
            </a:pPr>
            <a:r>
              <a:rPr lang="en-US" sz="1512" b="1" kern="1200" dirty="0">
                <a:solidFill>
                  <a:prstClr val="black"/>
                </a:solidFill>
                <a:latin typeface="Skeena"/>
                <a:ea typeface="+mn-ea"/>
                <a:cs typeface="+mn-cs"/>
              </a:rPr>
              <a:t>Engagement</a:t>
            </a:r>
            <a:endParaRPr lang="en-US" sz="1512" kern="1200" dirty="0">
              <a:solidFill>
                <a:prstClr val="black"/>
              </a:solidFill>
              <a:latin typeface="Skeena"/>
              <a:ea typeface="+mn-ea"/>
              <a:cs typeface="+mn-cs"/>
            </a:endParaRPr>
          </a:p>
          <a:p>
            <a:pPr defTabSz="768096">
              <a:lnSpc>
                <a:spcPct val="110000"/>
              </a:lnSpc>
              <a:spcBef>
                <a:spcPts val="840"/>
              </a:spcBef>
              <a:defRPr/>
            </a:pPr>
            <a:r>
              <a:rPr lang="en-US" sz="1512" kern="1200" dirty="0">
                <a:solidFill>
                  <a:prstClr val="black"/>
                </a:solidFill>
                <a:latin typeface="+mj-lt"/>
                <a:ea typeface="+mn-ea"/>
                <a:cs typeface="+mn-cs"/>
              </a:rPr>
              <a:t>Increasing quality engagement with clients and our community</a:t>
            </a:r>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63006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154BB-51DC-2F72-A549-147DCB1AF77D}"/>
              </a:ext>
            </a:extLst>
          </p:cNvPr>
          <p:cNvSpPr>
            <a:spLocks noGrp="1"/>
          </p:cNvSpPr>
          <p:nvPr>
            <p:ph type="title"/>
          </p:nvPr>
        </p:nvSpPr>
        <p:spPr>
          <a:xfrm>
            <a:off x="1097280" y="147658"/>
            <a:ext cx="10058400" cy="1507406"/>
          </a:xfrm>
        </p:spPr>
        <p:txBody>
          <a:bodyPr>
            <a:normAutofit/>
          </a:bodyPr>
          <a:lstStyle/>
          <a:p>
            <a:pPr algn="ctr"/>
            <a:r>
              <a:rPr lang="en-US" b="1" dirty="0"/>
              <a:t>Adult Reintegration and Community Supervision Services (ARCSS)</a:t>
            </a:r>
            <a:endParaRPr lang="en-US" dirty="0"/>
          </a:p>
        </p:txBody>
      </p:sp>
      <p:sp>
        <p:nvSpPr>
          <p:cNvPr id="3" name="Content Placeholder 2">
            <a:extLst>
              <a:ext uri="{FF2B5EF4-FFF2-40B4-BE49-F238E27FC236}">
                <a16:creationId xmlns:a16="http://schemas.microsoft.com/office/drawing/2014/main" id="{07F5DDEA-35F9-E2FA-6E9B-91D4B0F5DFBC}"/>
              </a:ext>
            </a:extLst>
          </p:cNvPr>
          <p:cNvSpPr>
            <a:spLocks noGrp="1"/>
          </p:cNvSpPr>
          <p:nvPr>
            <p:ph idx="1"/>
          </p:nvPr>
        </p:nvSpPr>
        <p:spPr>
          <a:xfrm>
            <a:off x="1097280" y="1845734"/>
            <a:ext cx="10058400" cy="3448642"/>
          </a:xfrm>
        </p:spPr>
        <p:txBody>
          <a:bodyPr/>
          <a:lstStyle/>
          <a:p>
            <a:pPr lvl="1">
              <a:buFont typeface="Arial" panose="020B0604020202020204" pitchFamily="34" charset="0"/>
              <a:buChar char="•"/>
            </a:pPr>
            <a:r>
              <a:rPr lang="en-US" baseline="0" dirty="0"/>
              <a:t>Pretrial Services</a:t>
            </a:r>
            <a:endParaRPr lang="en-US" dirty="0"/>
          </a:p>
          <a:p>
            <a:pPr lvl="1">
              <a:buFont typeface="Arial" panose="020B0604020202020204" pitchFamily="34" charset="0"/>
              <a:buChar char="•"/>
            </a:pPr>
            <a:r>
              <a:rPr lang="en-US" baseline="0" dirty="0"/>
              <a:t>Investigations</a:t>
            </a:r>
            <a:endParaRPr lang="en-US" dirty="0"/>
          </a:p>
          <a:p>
            <a:pPr lvl="1">
              <a:buFont typeface="Arial" panose="020B0604020202020204" pitchFamily="34" charset="0"/>
              <a:buChar char="•"/>
            </a:pPr>
            <a:r>
              <a:rPr lang="en-US" baseline="0" dirty="0"/>
              <a:t>Reentry Services</a:t>
            </a:r>
            <a:endParaRPr lang="en-US" dirty="0"/>
          </a:p>
          <a:p>
            <a:pPr lvl="1">
              <a:buFont typeface="Arial" panose="020B0604020202020204" pitchFamily="34" charset="0"/>
              <a:buChar char="•"/>
            </a:pPr>
            <a:r>
              <a:rPr lang="en-US" dirty="0"/>
              <a:t>Community Transition Center</a:t>
            </a:r>
          </a:p>
          <a:p>
            <a:pPr lvl="1">
              <a:buFont typeface="Arial" panose="020B0604020202020204" pitchFamily="34" charset="0"/>
              <a:buChar char="•"/>
            </a:pPr>
            <a:r>
              <a:rPr lang="en-US" baseline="0" dirty="0"/>
              <a:t>Work Furlough/Residential Reentry Center</a:t>
            </a:r>
            <a:endParaRPr lang="en-US" dirty="0"/>
          </a:p>
          <a:p>
            <a:pPr lvl="1">
              <a:buFont typeface="Arial" panose="020B0604020202020204" pitchFamily="34" charset="0"/>
              <a:buChar char="•"/>
            </a:pPr>
            <a:r>
              <a:rPr lang="en-US" baseline="0" dirty="0"/>
              <a:t>Formal Supervision</a:t>
            </a:r>
            <a:endParaRPr lang="en-US" dirty="0"/>
          </a:p>
          <a:p>
            <a:pPr lvl="1">
              <a:buFont typeface="Arial" panose="020B0604020202020204" pitchFamily="34" charset="0"/>
              <a:buChar char="•"/>
            </a:pPr>
            <a:r>
              <a:rPr lang="en-US" baseline="0" dirty="0"/>
              <a:t>Mandatory Supervision</a:t>
            </a:r>
            <a:endParaRPr lang="en-US" dirty="0"/>
          </a:p>
          <a:p>
            <a:pPr lvl="1">
              <a:buFont typeface="Arial" panose="020B0604020202020204" pitchFamily="34" charset="0"/>
              <a:buChar char="•"/>
            </a:pPr>
            <a:r>
              <a:rPr lang="en-US" baseline="0" dirty="0"/>
              <a:t>Post Release Community Supervision</a:t>
            </a:r>
            <a:endParaRPr lang="en-US" dirty="0"/>
          </a:p>
          <a:p>
            <a:pPr lvl="1">
              <a:buFont typeface="Arial" panose="020B0604020202020204" pitchFamily="34" charset="0"/>
              <a:buChar char="•"/>
            </a:pPr>
            <a:r>
              <a:rPr lang="en-US" baseline="0" dirty="0"/>
              <a:t>Collaborative Courts</a:t>
            </a:r>
            <a:endParaRPr lang="en-US" dirty="0"/>
          </a:p>
          <a:p>
            <a:endParaRPr lang="en-US" dirty="0"/>
          </a:p>
        </p:txBody>
      </p:sp>
    </p:spTree>
    <p:extLst>
      <p:ext uri="{BB962C8B-B14F-4D97-AF65-F5344CB8AC3E}">
        <p14:creationId xmlns:p14="http://schemas.microsoft.com/office/powerpoint/2010/main" val="3557823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0635A093-AF7C-ACCD-F310-8384E6539637}"/>
              </a:ext>
            </a:extLst>
          </p:cNvPr>
          <p:cNvPicPr>
            <a:picLocks noChangeAspect="1"/>
          </p:cNvPicPr>
          <p:nvPr/>
        </p:nvPicPr>
        <p:blipFill rotWithShape="1">
          <a:blip r:embed="rId3"/>
          <a:srcRect l="4617"/>
          <a:stretch/>
        </p:blipFill>
        <p:spPr>
          <a:xfrm>
            <a:off x="20" y="10"/>
            <a:ext cx="4578952" cy="6857990"/>
          </a:xfrm>
          <a:prstGeom prst="rect">
            <a:avLst/>
          </a:prstGeom>
        </p:spPr>
      </p:pic>
      <p:sp>
        <p:nvSpPr>
          <p:cNvPr id="9" name="Rectangle 8">
            <a:extLst>
              <a:ext uri="{FF2B5EF4-FFF2-40B4-BE49-F238E27FC236}">
                <a16:creationId xmlns:a16="http://schemas.microsoft.com/office/drawing/2014/main" id="{F4C359F3-25B2-4E2B-8713-5583EAF4C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BFDD327-E7FB-86FD-9972-CA8E00E9B56A}"/>
              </a:ext>
            </a:extLst>
          </p:cNvPr>
          <p:cNvSpPr>
            <a:spLocks noGrp="1"/>
          </p:cNvSpPr>
          <p:nvPr>
            <p:ph type="title"/>
          </p:nvPr>
        </p:nvSpPr>
        <p:spPr>
          <a:xfrm>
            <a:off x="5124206" y="516835"/>
            <a:ext cx="6339840" cy="1666501"/>
          </a:xfrm>
        </p:spPr>
        <p:txBody>
          <a:bodyPr>
            <a:normAutofit/>
          </a:bodyPr>
          <a:lstStyle/>
          <a:p>
            <a:r>
              <a:rPr lang="en-US" dirty="0">
                <a:solidFill>
                  <a:srgbClr val="FFFFFF"/>
                </a:solidFill>
              </a:rPr>
              <a:t>Locations</a:t>
            </a:r>
          </a:p>
        </p:txBody>
      </p:sp>
      <p:sp>
        <p:nvSpPr>
          <p:cNvPr id="11" name="Rectangle 10">
            <a:extLst>
              <a:ext uri="{FF2B5EF4-FFF2-40B4-BE49-F238E27FC236}">
                <a16:creationId xmlns:a16="http://schemas.microsoft.com/office/drawing/2014/main" id="{B026EB53-A064-438C-B0CD-AC150363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8972"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0B5DA63-040B-06C8-4CA3-BCF6B0F67C8A}"/>
              </a:ext>
            </a:extLst>
          </p:cNvPr>
          <p:cNvSpPr>
            <a:spLocks noGrp="1"/>
          </p:cNvSpPr>
          <p:nvPr>
            <p:ph idx="1"/>
          </p:nvPr>
        </p:nvSpPr>
        <p:spPr>
          <a:xfrm>
            <a:off x="5124206" y="2236304"/>
            <a:ext cx="6339840" cy="3652667"/>
          </a:xfrm>
        </p:spPr>
        <p:txBody>
          <a:bodyPr>
            <a:normAutofit/>
          </a:bodyPr>
          <a:lstStyle/>
          <a:p>
            <a:r>
              <a:rPr lang="en-US" sz="1800" dirty="0">
                <a:solidFill>
                  <a:srgbClr val="FFFFFF"/>
                </a:solidFill>
              </a:rPr>
              <a:t>The Probation Department operates in multiple locations throughout San Diego County:</a:t>
            </a:r>
          </a:p>
          <a:p>
            <a:pPr lvl="1"/>
            <a:endParaRPr lang="en-US" dirty="0">
              <a:solidFill>
                <a:srgbClr val="FFFFFF"/>
              </a:solidFill>
            </a:endParaRPr>
          </a:p>
          <a:p>
            <a:pPr lvl="1"/>
            <a:r>
              <a:rPr lang="en-US" dirty="0">
                <a:solidFill>
                  <a:srgbClr val="FFFFFF"/>
                </a:solidFill>
              </a:rPr>
              <a:t>8 Community Supervision/Support Offices</a:t>
            </a:r>
          </a:p>
          <a:p>
            <a:pPr lvl="1"/>
            <a:r>
              <a:rPr lang="en-US" dirty="0">
                <a:solidFill>
                  <a:srgbClr val="FFFFFF"/>
                </a:solidFill>
              </a:rPr>
              <a:t>2 Reentry Centers</a:t>
            </a:r>
          </a:p>
          <a:p>
            <a:pPr lvl="1"/>
            <a:r>
              <a:rPr lang="en-US" dirty="0">
                <a:solidFill>
                  <a:srgbClr val="FFFFFF"/>
                </a:solidFill>
              </a:rPr>
              <a:t>1 Training Center</a:t>
            </a:r>
          </a:p>
          <a:p>
            <a:pPr lvl="1"/>
            <a:r>
              <a:rPr lang="en-US" dirty="0">
                <a:solidFill>
                  <a:srgbClr val="FFFFFF"/>
                </a:solidFill>
              </a:rPr>
              <a:t>1 Administrative office</a:t>
            </a:r>
          </a:p>
        </p:txBody>
      </p:sp>
    </p:spTree>
    <p:extLst>
      <p:ext uri="{BB962C8B-B14F-4D97-AF65-F5344CB8AC3E}">
        <p14:creationId xmlns:p14="http://schemas.microsoft.com/office/powerpoint/2010/main" val="3941129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D327-E7FB-86FD-9972-CA8E00E9B56A}"/>
              </a:ext>
            </a:extLst>
          </p:cNvPr>
          <p:cNvSpPr>
            <a:spLocks noGrp="1"/>
          </p:cNvSpPr>
          <p:nvPr>
            <p:ph type="title"/>
          </p:nvPr>
        </p:nvSpPr>
        <p:spPr>
          <a:xfrm>
            <a:off x="1097280" y="286603"/>
            <a:ext cx="10058400" cy="1450757"/>
          </a:xfrm>
        </p:spPr>
        <p:txBody>
          <a:bodyPr>
            <a:normAutofit/>
          </a:bodyPr>
          <a:lstStyle/>
          <a:p>
            <a:pPr algn="ctr"/>
            <a:r>
              <a:rPr lang="en-US" dirty="0"/>
              <a:t>Sites &amp; Programs</a:t>
            </a:r>
          </a:p>
        </p:txBody>
      </p:sp>
      <p:pic>
        <p:nvPicPr>
          <p:cNvPr id="7" name="Picture 6" descr="A painting on the wall&#10;&#10;Description automatically generated">
            <a:extLst>
              <a:ext uri="{FF2B5EF4-FFF2-40B4-BE49-F238E27FC236}">
                <a16:creationId xmlns:a16="http://schemas.microsoft.com/office/drawing/2014/main" id="{9160EA2F-5DC3-A581-E415-64C8481C2D69}"/>
              </a:ext>
            </a:extLst>
          </p:cNvPr>
          <p:cNvPicPr>
            <a:picLocks noChangeAspect="1"/>
          </p:cNvPicPr>
          <p:nvPr/>
        </p:nvPicPr>
        <p:blipFill rotWithShape="1">
          <a:blip r:embed="rId3">
            <a:extLst>
              <a:ext uri="{28A0092B-C50C-407E-A947-70E740481C1C}">
                <a14:useLocalDpi xmlns:a14="http://schemas.microsoft.com/office/drawing/2010/main" val="0"/>
              </a:ext>
            </a:extLst>
          </a:blip>
          <a:srcRect l="24330" r="24329"/>
          <a:stretch/>
        </p:blipFill>
        <p:spPr>
          <a:xfrm>
            <a:off x="1183017" y="1916318"/>
            <a:ext cx="2376058" cy="3471012"/>
          </a:xfrm>
          <a:prstGeom prst="rect">
            <a:avLst/>
          </a:prstGeom>
        </p:spPr>
      </p:pic>
      <p:pic>
        <p:nvPicPr>
          <p:cNvPr id="1028" name="Picture 4" descr="Community Transition Center Community photo">
            <a:extLst>
              <a:ext uri="{FF2B5EF4-FFF2-40B4-BE49-F238E27FC236}">
                <a16:creationId xmlns:a16="http://schemas.microsoft.com/office/drawing/2014/main" id="{7D7B710F-3B55-8326-5D71-BBE015F04C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84" r="-1" b="-1"/>
          <a:stretch/>
        </p:blipFill>
        <p:spPr bwMode="auto">
          <a:xfrm>
            <a:off x="3719942" y="1916318"/>
            <a:ext cx="2376057" cy="16550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building with flags on the front&#10;&#10;Description automatically generated">
            <a:extLst>
              <a:ext uri="{FF2B5EF4-FFF2-40B4-BE49-F238E27FC236}">
                <a16:creationId xmlns:a16="http://schemas.microsoft.com/office/drawing/2014/main" id="{1442612B-C29C-BF40-45E0-29CDC267AA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31" r="-1" b="-1"/>
          <a:stretch/>
        </p:blipFill>
        <p:spPr bwMode="auto">
          <a:xfrm>
            <a:off x="3719942" y="3732259"/>
            <a:ext cx="2376057" cy="165507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0B5DA63-040B-06C8-4CA3-BCF6B0F67C8A}"/>
              </a:ext>
            </a:extLst>
          </p:cNvPr>
          <p:cNvSpPr>
            <a:spLocks noGrp="1"/>
          </p:cNvSpPr>
          <p:nvPr>
            <p:ph idx="1"/>
          </p:nvPr>
        </p:nvSpPr>
        <p:spPr>
          <a:xfrm>
            <a:off x="6351639" y="1845734"/>
            <a:ext cx="4804041" cy="4023360"/>
          </a:xfrm>
        </p:spPr>
        <p:txBody>
          <a:bodyPr>
            <a:normAutofit/>
          </a:bodyPr>
          <a:lstStyle/>
          <a:p>
            <a:pPr marL="201168" indent="0">
              <a:spcBef>
                <a:spcPts val="200"/>
              </a:spcBef>
              <a:spcAft>
                <a:spcPts val="400"/>
              </a:spcAft>
              <a:buClr>
                <a:schemeClr val="bg1"/>
              </a:buClr>
              <a:buNone/>
            </a:pPr>
            <a:r>
              <a:rPr lang="en-US" sz="1400" b="1" dirty="0"/>
              <a:t>Community Supervision</a:t>
            </a:r>
          </a:p>
          <a:p>
            <a:pPr lvl="1">
              <a:buClr>
                <a:schemeClr val="bg1"/>
              </a:buClr>
              <a:buFont typeface="Arial" panose="020B0604020202020204" pitchFamily="34" charset="0"/>
              <a:buChar char="•"/>
            </a:pPr>
            <a:r>
              <a:rPr lang="en-US" sz="1400" b="0" dirty="0"/>
              <a:t>Co-located with Superior Court:  North County, South Bay, East County, and Central (Hall of Justice)</a:t>
            </a:r>
          </a:p>
          <a:p>
            <a:pPr lvl="1">
              <a:buClr>
                <a:schemeClr val="bg1"/>
              </a:buClr>
              <a:buFont typeface="Arial" panose="020B0604020202020204" pitchFamily="34" charset="0"/>
              <a:buChar char="•"/>
            </a:pPr>
            <a:r>
              <a:rPr lang="en-US" sz="1400" b="0" dirty="0"/>
              <a:t>Community Support Office (North Park)</a:t>
            </a:r>
          </a:p>
          <a:p>
            <a:pPr lvl="1">
              <a:buClr>
                <a:schemeClr val="bg1"/>
              </a:buClr>
              <a:buFont typeface="Arial" panose="020B0604020202020204" pitchFamily="34" charset="0"/>
              <a:buChar char="•"/>
            </a:pPr>
            <a:r>
              <a:rPr lang="en-US" sz="1400" b="0" dirty="0"/>
              <a:t>Pretrial Services (County Operations Center)</a:t>
            </a:r>
          </a:p>
          <a:p>
            <a:pPr lvl="1">
              <a:buClr>
                <a:schemeClr val="bg1"/>
              </a:buClr>
              <a:buFont typeface="Arial" panose="020B0604020202020204" pitchFamily="34" charset="0"/>
              <a:buChar char="•"/>
            </a:pPr>
            <a:r>
              <a:rPr lang="en-US" sz="1400" b="0" dirty="0"/>
              <a:t>Lemon Grove Family Resource Center</a:t>
            </a:r>
          </a:p>
          <a:p>
            <a:pPr lvl="1">
              <a:buClr>
                <a:schemeClr val="bg1"/>
              </a:buClr>
              <a:buFont typeface="Arial" panose="020B0604020202020204" pitchFamily="34" charset="0"/>
              <a:buChar char="•"/>
            </a:pPr>
            <a:r>
              <a:rPr lang="en-US" sz="1400" b="0" dirty="0"/>
              <a:t>Southeastern Live Well Center</a:t>
            </a:r>
          </a:p>
          <a:p>
            <a:pPr marL="201168" lvl="1" indent="0">
              <a:buClr>
                <a:schemeClr val="bg1"/>
              </a:buClr>
              <a:buNone/>
            </a:pPr>
            <a:endParaRPr lang="en-US" sz="1400" b="0" dirty="0"/>
          </a:p>
          <a:p>
            <a:pPr marL="201168" lvl="1" indent="0">
              <a:buNone/>
            </a:pPr>
            <a:r>
              <a:rPr lang="en-US" sz="1400" b="1" dirty="0"/>
              <a:t>Reentry &amp; Work Furlough</a:t>
            </a:r>
          </a:p>
          <a:p>
            <a:pPr lvl="1">
              <a:buClr>
                <a:schemeClr val="bg1"/>
              </a:buClr>
              <a:buFont typeface="Arial" panose="020B0604020202020204" pitchFamily="34" charset="0"/>
              <a:buChar char="•"/>
            </a:pPr>
            <a:r>
              <a:rPr lang="en-US" sz="1400" dirty="0"/>
              <a:t>Community Transition Center</a:t>
            </a:r>
          </a:p>
          <a:p>
            <a:pPr lvl="1">
              <a:buClr>
                <a:schemeClr val="bg1"/>
              </a:buClr>
              <a:buFont typeface="Arial" panose="020B0604020202020204" pitchFamily="34" charset="0"/>
              <a:buChar char="•"/>
            </a:pPr>
            <a:r>
              <a:rPr lang="en-US" sz="1400" dirty="0"/>
              <a:t>Work Furlough and Residential Reentry Center</a:t>
            </a:r>
          </a:p>
          <a:p>
            <a:pPr marL="201168" lvl="1" indent="0">
              <a:buClr>
                <a:schemeClr val="bg1"/>
              </a:buClr>
              <a:buNone/>
            </a:pPr>
            <a:endParaRPr lang="en-US" sz="1400" dirty="0"/>
          </a:p>
          <a:p>
            <a:pPr marL="201168" lvl="1" indent="0">
              <a:buNone/>
            </a:pPr>
            <a:r>
              <a:rPr lang="en-US" sz="1400" b="1" dirty="0"/>
              <a:t>Programs</a:t>
            </a:r>
          </a:p>
          <a:p>
            <a:pPr lvl="1">
              <a:buClr>
                <a:schemeClr val="bg1"/>
              </a:buClr>
              <a:buFont typeface="Arial" panose="020B0604020202020204" pitchFamily="34" charset="0"/>
              <a:buChar char="•"/>
            </a:pPr>
            <a:r>
              <a:rPr lang="en-US" sz="1400" b="0" dirty="0"/>
              <a:t>Adult:  Cognitive Behavioral Therapy, Transitional Housing, Workforce Development</a:t>
            </a:r>
          </a:p>
          <a:p>
            <a:pPr marL="201168" lvl="1" indent="0">
              <a:buNone/>
            </a:pPr>
            <a:endParaRPr lang="en-US" sz="1400" dirty="0"/>
          </a:p>
        </p:txBody>
      </p:sp>
    </p:spTree>
    <p:extLst>
      <p:ext uri="{BB962C8B-B14F-4D97-AF65-F5344CB8AC3E}">
        <p14:creationId xmlns:p14="http://schemas.microsoft.com/office/powerpoint/2010/main" val="4093506645"/>
      </p:ext>
    </p:extLst>
  </p:cSld>
  <p:clrMapOvr>
    <a:masterClrMapping/>
  </p:clrMapOvr>
</p:sld>
</file>

<file path=ppt/theme/theme1.xml><?xml version="1.0" encoding="utf-8"?>
<a:theme xmlns:a="http://schemas.openxmlformats.org/drawingml/2006/main" name="Retrospec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19627</TotalTime>
  <Words>1671</Words>
  <Application>Microsoft Office PowerPoint</Application>
  <PresentationFormat>Widescreen</PresentationFormat>
  <Paragraphs>211</Paragraphs>
  <Slides>25</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Calibri Light</vt:lpstr>
      <vt:lpstr>Courier New</vt:lpstr>
      <vt:lpstr>Skeena</vt:lpstr>
      <vt:lpstr>Times New Roman</vt:lpstr>
      <vt:lpstr>Wingdings</vt:lpstr>
      <vt:lpstr>Retrospect</vt:lpstr>
      <vt:lpstr>County of San Diego Probation Department Overview</vt:lpstr>
      <vt:lpstr>Probation Department</vt:lpstr>
      <vt:lpstr>PowerPoint Presentation</vt:lpstr>
      <vt:lpstr>Who We are as Probation</vt:lpstr>
      <vt:lpstr>PC 830.5</vt:lpstr>
      <vt:lpstr>Top Priorities</vt:lpstr>
      <vt:lpstr>Adult Reintegration and Community Supervision Services (ARCSS)</vt:lpstr>
      <vt:lpstr>Locations</vt:lpstr>
      <vt:lpstr>Sites &amp; Programs</vt:lpstr>
      <vt:lpstr>How we serve</vt:lpstr>
      <vt:lpstr>Who we serve (April 2024):</vt:lpstr>
      <vt:lpstr>Probation Officer’s Role  &amp; Responsibility</vt:lpstr>
      <vt:lpstr>Pretrial Monitoring Unit</vt:lpstr>
      <vt:lpstr>Investigations</vt:lpstr>
      <vt:lpstr>Low Risk Supervision, Jurisdictional Transfer (JT), and Interstate Compact </vt:lpstr>
      <vt:lpstr>Medium Risk Supervision</vt:lpstr>
      <vt:lpstr>High Risk  Supervision</vt:lpstr>
      <vt:lpstr>Collaborative Courts</vt:lpstr>
      <vt:lpstr>Reentry Support Unit</vt:lpstr>
      <vt:lpstr>Community Transition Center</vt:lpstr>
      <vt:lpstr>Work Furlough and Residential Re-Entry Center (RRC)</vt:lpstr>
      <vt:lpstr>AB 109</vt:lpstr>
      <vt:lpstr>Current Initiatives</vt:lpstr>
      <vt:lpstr>2023 Accomplishments</vt:lpstr>
      <vt:lpstr>Connecting with our Community</vt:lpstr>
    </vt:vector>
  </TitlesOfParts>
  <Company>County of San Diego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County of San Diego Probation Department Update</dc:title>
  <dc:creator>Lefebvre, Kristine N.</dc:creator>
  <cp:lastModifiedBy>Lewin, Ross</cp:lastModifiedBy>
  <cp:revision>6</cp:revision>
  <dcterms:created xsi:type="dcterms:W3CDTF">2023-11-30T23:21:03Z</dcterms:created>
  <dcterms:modified xsi:type="dcterms:W3CDTF">2024-04-23T19:44:47Z</dcterms:modified>
</cp:coreProperties>
</file>