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comments/modernComment_156_68C3F274.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6" r:id="rId4"/>
  </p:sldMasterIdLst>
  <p:notesMasterIdLst>
    <p:notesMasterId r:id="rId22"/>
  </p:notesMasterIdLst>
  <p:handoutMasterIdLst>
    <p:handoutMasterId r:id="rId23"/>
  </p:handoutMasterIdLst>
  <p:sldIdLst>
    <p:sldId id="317" r:id="rId5"/>
    <p:sldId id="314" r:id="rId6"/>
    <p:sldId id="344" r:id="rId7"/>
    <p:sldId id="266" r:id="rId8"/>
    <p:sldId id="331" r:id="rId9"/>
    <p:sldId id="339" r:id="rId10"/>
    <p:sldId id="337" r:id="rId11"/>
    <p:sldId id="310" r:id="rId12"/>
    <p:sldId id="319" r:id="rId13"/>
    <p:sldId id="334" r:id="rId14"/>
    <p:sldId id="342" r:id="rId15"/>
    <p:sldId id="345" r:id="rId16"/>
    <p:sldId id="320" r:id="rId17"/>
    <p:sldId id="338" r:id="rId18"/>
    <p:sldId id="346" r:id="rId19"/>
    <p:sldId id="347" r:id="rId20"/>
    <p:sldId id="32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71936F0F-A4A5-959B-3042-300B77205720}" name="Wan, Emma" initials="EW" userId="S::Emma.Wan@sdcounty.ca.gov::1fbb1658-92dd-450d-bafc-c4fdbedf8657" providerId="AD"/>
  <p188:author id="{9CBD6E30-3F9A-1447-AA1C-E98F20531579}" name="Wilburn, Tabatha C." initials="WT" userId="S::tabatha.wilburn@sdcounty.ca.gov::a9a7ae28-abf6-4512-9519-6414b2084d31" providerId="AD"/>
  <p188:author id="{5AA1BD55-57CD-466E-0725-B6CBA11E0D12}" name="Lauren Weldy (ALLEGIS GROUP SERVICES)" initials="LW" userId="S::v-lweldy@microsoft.com::07a2285c-a352-4b96-8658-ecc34365c15e" providerId="AD"/>
  <p188:author id="{A1D5B38F-2DF5-A499-7935-586541D5C63F}" name="Herberman, Erinn" initials="EH" userId="S::Erinn.Herberman@sdcounty.ca.gov::14ca2968-29e1-425f-963f-a296d227e317" providerId="AD"/>
  <p188:author id="{0FDF9C92-0F45-EC0B-19BF-D558F4A42C79}" name="Nelson, Tamika" initials="NT" userId="S::tamika.nelson@sdcounty.ca.gov::8b52527f-a1cf-46b8-8277-7536f9ad674f" providerId="AD"/>
  <p188:author id="{8EA709B4-13BA-BE01-357D-4400488055E0}" name="Trinh-Keo, Cyndy" initials="CT" userId="S::Cyndy.Trinh-Keo@sdcounty.ca.gov::e98543c5-9268-4223-bed4-682025838900" providerId="AD"/>
  <p188:author id="{DD73C5BB-BBDD-D30B-C08C-C2507CA2207C}" name="Fredrick, Claudia I" initials="CF" userId="S::ClaudiaI.Fredrick1@sdcounty.ca.gov::4a10ae26-4e90-425e-94d9-a4e456563f81" providerId="AD"/>
  <p188:author id="{81ACE6BC-5323-BC39-12FC-A3F4E76B4A0C}" name="Wan, Emma" initials="WE" userId="S::emma.wan@sdcounty.ca.gov::1fbb1658-92dd-450d-bafc-c4fdbedf865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94BA"/>
    <a:srgbClr val="373545"/>
    <a:srgbClr val="9EBBDC"/>
    <a:srgbClr val="EBEDE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F1A955-44E7-5251-0F69-413AC08ED125}" v="5" dt="2026-02-04T19:19:00.763"/>
    <p1510:client id="{79CF7EC0-E93C-4C38-8D21-3607BF92F803}" v="23" dt="2026-02-04T21:21:40.748"/>
    <p1510:client id="{D0D4EEF6-0A6B-4896-9639-B22EF270F925}" v="1" dt="2026-02-05T22:46:04.038"/>
  </p1510:revLst>
</p1510:revInfo>
</file>

<file path=ppt/tableStyles.xml><?xml version="1.0" encoding="utf-8"?>
<a:tblStyleLst xmlns:a="http://schemas.openxmlformats.org/drawingml/2006/main" def="{8A107856-5554-42FB-B03E-39F5DBC370B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864" y="33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Percentage of Clients who Successfully Completed</a:t>
            </a:r>
            <a:r>
              <a:rPr lang="en-US" sz="1800" baseline="0"/>
              <a:t> Supervision </a:t>
            </a:r>
            <a:r>
              <a:rPr lang="en-US" sz="1800"/>
              <a:t>without New Sustained Law</a:t>
            </a:r>
            <a:r>
              <a:rPr lang="en-US" sz="1800" baseline="0"/>
              <a:t> Violations or Convictions </a:t>
            </a:r>
          </a:p>
        </c:rich>
      </c:tx>
      <c:layout>
        <c:manualLayout>
          <c:xMode val="edge"/>
          <c:yMode val="edge"/>
          <c:x val="0.13924903800884084"/>
          <c:y val="0"/>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2272108687438866E-2"/>
          <c:y val="0.32598828011282815"/>
          <c:w val="0.91644973179785116"/>
          <c:h val="0.54928172263823138"/>
        </c:manualLayout>
      </c:layout>
      <c:barChart>
        <c:barDir val="col"/>
        <c:grouping val="clustered"/>
        <c:varyColors val="0"/>
        <c:ser>
          <c:idx val="0"/>
          <c:order val="0"/>
          <c:tx>
            <c:strRef>
              <c:f>Sheet1!$B$1</c:f>
              <c:strCache>
                <c:ptCount val="1"/>
                <c:pt idx="0">
                  <c:v>FY 2025-26 Q1</c:v>
                </c:pt>
              </c:strCache>
            </c:strRef>
          </c:tx>
          <c:spPr>
            <a:solidFill>
              <a:schemeClr val="accent1"/>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4-D6A6-49ED-AFF0-58516682C4C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Youth</c:v>
                </c:pt>
                <c:pt idx="1">
                  <c:v>Adults</c:v>
                </c:pt>
              </c:strCache>
            </c:strRef>
          </c:cat>
          <c:val>
            <c:numRef>
              <c:f>Sheet1!$B$2:$B$3</c:f>
              <c:numCache>
                <c:formatCode>0%</c:formatCode>
                <c:ptCount val="2"/>
                <c:pt idx="0">
                  <c:v>0.89</c:v>
                </c:pt>
                <c:pt idx="1">
                  <c:v>0.8</c:v>
                </c:pt>
              </c:numCache>
            </c:numRef>
          </c:val>
          <c:extLst>
            <c:ext xmlns:c16="http://schemas.microsoft.com/office/drawing/2014/chart" uri="{C3380CC4-5D6E-409C-BE32-E72D297353CC}">
              <c16:uniqueId val="{00000000-D6A6-49ED-AFF0-58516682C4CB}"/>
            </c:ext>
          </c:extLst>
        </c:ser>
        <c:dLbls>
          <c:showLegendKey val="0"/>
          <c:showVal val="0"/>
          <c:showCatName val="0"/>
          <c:showSerName val="0"/>
          <c:showPercent val="0"/>
          <c:showBubbleSize val="0"/>
        </c:dLbls>
        <c:gapWidth val="219"/>
        <c:overlap val="-27"/>
        <c:axId val="513370000"/>
        <c:axId val="513370480"/>
      </c:barChart>
      <c:catAx>
        <c:axId val="513370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513370480"/>
        <c:crosses val="autoZero"/>
        <c:auto val="1"/>
        <c:lblAlgn val="ctr"/>
        <c:lblOffset val="100"/>
        <c:noMultiLvlLbl val="0"/>
      </c:catAx>
      <c:valAx>
        <c:axId val="51337048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3370000"/>
        <c:crosses val="autoZero"/>
        <c:crossBetween val="between"/>
        <c:majorUnit val="0.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56_68C3F274.xml><?xml version="1.0" encoding="utf-8"?>
<p188:cmLst xmlns:a="http://schemas.openxmlformats.org/drawingml/2006/main" xmlns:r="http://schemas.openxmlformats.org/officeDocument/2006/relationships" xmlns:p188="http://schemas.microsoft.com/office/powerpoint/2018/8/main">
  <p188:cm id="{CEFB4115-A94B-437A-A5E2-8BF5FAF6DB80}" authorId="{8EA709B4-13BA-BE01-357D-4400488055E0}" status="resolved" created="2026-01-29T01:57:55.492" complete="100000">
    <ac:txMkLst xmlns:ac="http://schemas.microsoft.com/office/drawing/2013/main/command">
      <pc:docMk xmlns:pc="http://schemas.microsoft.com/office/powerpoint/2013/main/command"/>
      <pc:sldMk xmlns:pc="http://schemas.microsoft.com/office/powerpoint/2013/main/command" cId="1757672052" sldId="342"/>
      <ac:spMk id="4" creationId="{15A35A8E-0542-3587-EF5D-9E4245EDBAB7}"/>
      <ac:txMk cp="51" len="1">
        <ac:context len="176" hash="2804985696"/>
      </ac:txMk>
    </ac:txMkLst>
    <p188:pos x="2630695" y="1175921"/>
    <p188:txBody>
      <a:bodyPr/>
      <a:lstStyle/>
      <a:p>
        <a:r>
          <a:rPr lang="en-US"/>
          <a:t>Enhancing Youth Safety?</a:t>
        </a:r>
      </a:p>
    </p188:txBody>
  </p188:cm>
</p188:cmLst>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ata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12" Type="http://schemas.openxmlformats.org/officeDocument/2006/relationships/image" Target="../media/image36.jpeg"/><Relationship Id="rId2" Type="http://schemas.openxmlformats.org/officeDocument/2006/relationships/image" Target="../media/image26.jpeg"/><Relationship Id="rId1" Type="http://schemas.openxmlformats.org/officeDocument/2006/relationships/image" Target="../media/image25.jpeg"/><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6.jpeg"/><Relationship Id="rId7" Type="http://schemas.openxmlformats.org/officeDocument/2006/relationships/image" Target="../media/image33.jpeg"/><Relationship Id="rId12" Type="http://schemas.openxmlformats.org/officeDocument/2006/relationships/image" Target="../media/image35.jpeg"/><Relationship Id="rId2" Type="http://schemas.openxmlformats.org/officeDocument/2006/relationships/image" Target="../media/image36.jpeg"/><Relationship Id="rId1" Type="http://schemas.openxmlformats.org/officeDocument/2006/relationships/image" Target="../media/image25.jpeg"/><Relationship Id="rId6" Type="http://schemas.openxmlformats.org/officeDocument/2006/relationships/image" Target="../media/image32.jpeg"/><Relationship Id="rId11" Type="http://schemas.openxmlformats.org/officeDocument/2006/relationships/image" Target="../media/image28.jpeg"/><Relationship Id="rId5" Type="http://schemas.openxmlformats.org/officeDocument/2006/relationships/image" Target="../media/image31.jpeg"/><Relationship Id="rId10" Type="http://schemas.openxmlformats.org/officeDocument/2006/relationships/image" Target="../media/image30.jpeg"/><Relationship Id="rId4" Type="http://schemas.openxmlformats.org/officeDocument/2006/relationships/image" Target="../media/image27.jpeg"/><Relationship Id="rId9" Type="http://schemas.openxmlformats.org/officeDocument/2006/relationships/image" Target="../media/image29.jpeg"/></Relationships>
</file>

<file path=ppt/diagrams/colors1.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96B747-065E-4DE1-9ACC-8A37CDF88DF8}" type="doc">
      <dgm:prSet loTypeId="urn:microsoft.com/office/officeart/2018/5/layout/IconCircle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32545C0A-0598-4E28-995A-F2FDD917E3CF}">
      <dgm:prSet/>
      <dgm:spPr/>
      <dgm:t>
        <a:bodyPr/>
        <a:lstStyle/>
        <a:p>
          <a:pPr>
            <a:lnSpc>
              <a:spcPct val="100000"/>
            </a:lnSpc>
            <a:defRPr cap="all"/>
          </a:pPr>
          <a:r>
            <a:rPr lang="en-US" b="0" cap="none" baseline="0"/>
            <a:t>Balance</a:t>
          </a:r>
          <a:endParaRPr lang="en-US"/>
        </a:p>
      </dgm:t>
    </dgm:pt>
    <dgm:pt modelId="{FC336C93-663F-40C8-9CFC-A09BDC944FAB}" type="parTrans" cxnId="{F489326A-1956-4CBD-8C0F-970A02B8A4CA}">
      <dgm:prSet/>
      <dgm:spPr/>
      <dgm:t>
        <a:bodyPr/>
        <a:lstStyle/>
        <a:p>
          <a:endParaRPr lang="en-US"/>
        </a:p>
      </dgm:t>
    </dgm:pt>
    <dgm:pt modelId="{9CD77C00-329C-4884-8C2F-2F92D5E073AB}" type="sibTrans" cxnId="{F489326A-1956-4CBD-8C0F-970A02B8A4CA}">
      <dgm:prSet/>
      <dgm:spPr/>
      <dgm:t>
        <a:bodyPr/>
        <a:lstStyle/>
        <a:p>
          <a:endParaRPr lang="en-US"/>
        </a:p>
      </dgm:t>
    </dgm:pt>
    <dgm:pt modelId="{D8A8702A-C0EE-4097-BCE9-2AB84E754633}">
      <dgm:prSet/>
      <dgm:spPr/>
      <dgm:t>
        <a:bodyPr/>
        <a:lstStyle/>
        <a:p>
          <a:pPr>
            <a:lnSpc>
              <a:spcPct val="100000"/>
            </a:lnSpc>
            <a:defRPr cap="all"/>
          </a:pPr>
          <a:r>
            <a:rPr lang="en-US" b="0" cap="none" baseline="0"/>
            <a:t>Engagement</a:t>
          </a:r>
          <a:endParaRPr lang="en-US" cap="none"/>
        </a:p>
      </dgm:t>
    </dgm:pt>
    <dgm:pt modelId="{752CDC04-61AF-402A-84A7-007E7333B277}" type="parTrans" cxnId="{F18708BC-F862-47FA-B3E3-84528C7816EC}">
      <dgm:prSet/>
      <dgm:spPr/>
      <dgm:t>
        <a:bodyPr/>
        <a:lstStyle/>
        <a:p>
          <a:endParaRPr lang="en-US"/>
        </a:p>
      </dgm:t>
    </dgm:pt>
    <dgm:pt modelId="{073AFCA7-3343-4EEC-9501-2B5C4AD30CBB}" type="sibTrans" cxnId="{F18708BC-F862-47FA-B3E3-84528C7816EC}">
      <dgm:prSet/>
      <dgm:spPr/>
      <dgm:t>
        <a:bodyPr/>
        <a:lstStyle/>
        <a:p>
          <a:endParaRPr lang="en-US"/>
        </a:p>
      </dgm:t>
    </dgm:pt>
    <dgm:pt modelId="{313360E2-0845-4F73-ABE3-A0BECC5852B7}">
      <dgm:prSet/>
      <dgm:spPr/>
      <dgm:t>
        <a:bodyPr/>
        <a:lstStyle/>
        <a:p>
          <a:pPr>
            <a:lnSpc>
              <a:spcPct val="100000"/>
            </a:lnSpc>
            <a:defRPr cap="all"/>
          </a:pPr>
          <a:r>
            <a:rPr lang="en-US" b="0" cap="none" baseline="0"/>
            <a:t>Services</a:t>
          </a:r>
          <a:endParaRPr lang="en-US" cap="none"/>
        </a:p>
      </dgm:t>
    </dgm:pt>
    <dgm:pt modelId="{C94C0D8D-6F1A-44AA-B113-A40BFF67560D}" type="parTrans" cxnId="{1262B2A1-6F70-4C8B-A393-581A0369DE13}">
      <dgm:prSet/>
      <dgm:spPr/>
      <dgm:t>
        <a:bodyPr/>
        <a:lstStyle/>
        <a:p>
          <a:endParaRPr lang="en-US"/>
        </a:p>
      </dgm:t>
    </dgm:pt>
    <dgm:pt modelId="{1C38B5EB-BB52-4B54-A360-00851820A977}" type="sibTrans" cxnId="{1262B2A1-6F70-4C8B-A393-581A0369DE13}">
      <dgm:prSet/>
      <dgm:spPr/>
      <dgm:t>
        <a:bodyPr/>
        <a:lstStyle/>
        <a:p>
          <a:endParaRPr lang="en-US"/>
        </a:p>
      </dgm:t>
    </dgm:pt>
    <dgm:pt modelId="{3D78E7EC-BCF3-4363-8D5F-30953C6A9081}">
      <dgm:prSet/>
      <dgm:spPr/>
      <dgm:t>
        <a:bodyPr/>
        <a:lstStyle/>
        <a:p>
          <a:pPr>
            <a:lnSpc>
              <a:spcPct val="100000"/>
            </a:lnSpc>
            <a:defRPr cap="all"/>
          </a:pPr>
          <a:r>
            <a:rPr lang="en-US" b="0" cap="none" baseline="0"/>
            <a:t>Training</a:t>
          </a:r>
          <a:endParaRPr lang="en-US" cap="none"/>
        </a:p>
      </dgm:t>
    </dgm:pt>
    <dgm:pt modelId="{F362B13F-A3BA-4BCC-A950-4EA6B1F0376C}" type="parTrans" cxnId="{E4E792AC-B9F3-430F-AC7E-BED5BAA4D23B}">
      <dgm:prSet/>
      <dgm:spPr/>
      <dgm:t>
        <a:bodyPr/>
        <a:lstStyle/>
        <a:p>
          <a:endParaRPr lang="en-US"/>
        </a:p>
      </dgm:t>
    </dgm:pt>
    <dgm:pt modelId="{573695B9-9BAA-4423-8455-7CF9BF36B744}" type="sibTrans" cxnId="{E4E792AC-B9F3-430F-AC7E-BED5BAA4D23B}">
      <dgm:prSet/>
      <dgm:spPr/>
      <dgm:t>
        <a:bodyPr/>
        <a:lstStyle/>
        <a:p>
          <a:endParaRPr lang="en-US"/>
        </a:p>
      </dgm:t>
    </dgm:pt>
    <dgm:pt modelId="{C6582BCA-038F-4F04-A9C5-B48D3A45A622}">
      <dgm:prSet/>
      <dgm:spPr/>
      <dgm:t>
        <a:bodyPr/>
        <a:lstStyle/>
        <a:p>
          <a:pPr>
            <a:lnSpc>
              <a:spcPct val="100000"/>
            </a:lnSpc>
            <a:defRPr cap="all"/>
          </a:pPr>
          <a:r>
            <a:rPr lang="en-US" b="0" cap="none" baseline="0"/>
            <a:t>Safety</a:t>
          </a:r>
          <a:endParaRPr lang="en-US" cap="none"/>
        </a:p>
      </dgm:t>
    </dgm:pt>
    <dgm:pt modelId="{FF702912-A520-43C0-B9A2-5AB9BE5E08D5}" type="parTrans" cxnId="{A7F69712-9321-4B17-83ED-82FFBFA05308}">
      <dgm:prSet/>
      <dgm:spPr/>
      <dgm:t>
        <a:bodyPr/>
        <a:lstStyle/>
        <a:p>
          <a:endParaRPr lang="en-US"/>
        </a:p>
      </dgm:t>
    </dgm:pt>
    <dgm:pt modelId="{46A0DB12-56FA-4977-BB8F-E75C9B5BA48D}" type="sibTrans" cxnId="{A7F69712-9321-4B17-83ED-82FFBFA05308}">
      <dgm:prSet/>
      <dgm:spPr/>
      <dgm:t>
        <a:bodyPr/>
        <a:lstStyle/>
        <a:p>
          <a:endParaRPr lang="en-US"/>
        </a:p>
      </dgm:t>
    </dgm:pt>
    <dgm:pt modelId="{D6720735-AE2D-4852-B965-927BC079C905}" type="pres">
      <dgm:prSet presAssocID="{0796B747-065E-4DE1-9ACC-8A37CDF88DF8}" presName="root" presStyleCnt="0">
        <dgm:presLayoutVars>
          <dgm:dir/>
          <dgm:resizeHandles val="exact"/>
        </dgm:presLayoutVars>
      </dgm:prSet>
      <dgm:spPr/>
    </dgm:pt>
    <dgm:pt modelId="{681927C6-327D-4B6A-BA8B-B68A77416BC0}" type="pres">
      <dgm:prSet presAssocID="{32545C0A-0598-4E28-995A-F2FDD917E3CF}" presName="compNode" presStyleCnt="0"/>
      <dgm:spPr/>
    </dgm:pt>
    <dgm:pt modelId="{31A9461B-1B22-45BF-9503-1669B2808C3D}" type="pres">
      <dgm:prSet presAssocID="{32545C0A-0598-4E28-995A-F2FDD917E3CF}" presName="iconBgRect" presStyleLbl="bgShp" presStyleIdx="0" presStyleCnt="5"/>
      <dgm:spPr/>
    </dgm:pt>
    <dgm:pt modelId="{E4993A4C-4936-4494-BA6E-8D8A43034F05}" type="pres">
      <dgm:prSet presAssocID="{32545C0A-0598-4E28-995A-F2FDD917E3C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s of Justice"/>
        </a:ext>
      </dgm:extLst>
    </dgm:pt>
    <dgm:pt modelId="{BA7C0313-8DE7-4760-A06B-9DF6D69B9E96}" type="pres">
      <dgm:prSet presAssocID="{32545C0A-0598-4E28-995A-F2FDD917E3CF}" presName="spaceRect" presStyleCnt="0"/>
      <dgm:spPr/>
    </dgm:pt>
    <dgm:pt modelId="{541D04F0-C8FE-4AA4-AD45-2BF2742D5982}" type="pres">
      <dgm:prSet presAssocID="{32545C0A-0598-4E28-995A-F2FDD917E3CF}" presName="textRect" presStyleLbl="revTx" presStyleIdx="0" presStyleCnt="5">
        <dgm:presLayoutVars>
          <dgm:chMax val="1"/>
          <dgm:chPref val="1"/>
        </dgm:presLayoutVars>
      </dgm:prSet>
      <dgm:spPr/>
    </dgm:pt>
    <dgm:pt modelId="{CCEA9CDE-9A0F-48E0-B5AD-C4AC6CF7EF87}" type="pres">
      <dgm:prSet presAssocID="{9CD77C00-329C-4884-8C2F-2F92D5E073AB}" presName="sibTrans" presStyleCnt="0"/>
      <dgm:spPr/>
    </dgm:pt>
    <dgm:pt modelId="{6CDE9073-F454-4D8D-9AB1-069C0F4995AC}" type="pres">
      <dgm:prSet presAssocID="{D8A8702A-C0EE-4097-BCE9-2AB84E754633}" presName="compNode" presStyleCnt="0"/>
      <dgm:spPr/>
    </dgm:pt>
    <dgm:pt modelId="{92AC2BCF-61B8-4486-8A82-0AE3CC9D836F}" type="pres">
      <dgm:prSet presAssocID="{D8A8702A-C0EE-4097-BCE9-2AB84E754633}" presName="iconBgRect" presStyleLbl="bgShp" presStyleIdx="1" presStyleCnt="5"/>
      <dgm:spPr/>
    </dgm:pt>
    <dgm:pt modelId="{B13DB36B-D688-4F53-95E3-E53BDB955F01}" type="pres">
      <dgm:prSet presAssocID="{D8A8702A-C0EE-4097-BCE9-2AB84E754633}" presName="iconRect" presStyleLbl="nod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Handshake with solid fill"/>
        </a:ext>
      </dgm:extLst>
    </dgm:pt>
    <dgm:pt modelId="{CA8E73DB-1321-4D3E-8B1C-71C0621BF6B6}" type="pres">
      <dgm:prSet presAssocID="{D8A8702A-C0EE-4097-BCE9-2AB84E754633}" presName="spaceRect" presStyleCnt="0"/>
      <dgm:spPr/>
    </dgm:pt>
    <dgm:pt modelId="{52B9BF37-02E5-4920-A8FD-A695A0ACF6DB}" type="pres">
      <dgm:prSet presAssocID="{D8A8702A-C0EE-4097-BCE9-2AB84E754633}" presName="textRect" presStyleLbl="revTx" presStyleIdx="1" presStyleCnt="5">
        <dgm:presLayoutVars>
          <dgm:chMax val="1"/>
          <dgm:chPref val="1"/>
        </dgm:presLayoutVars>
      </dgm:prSet>
      <dgm:spPr/>
    </dgm:pt>
    <dgm:pt modelId="{41ED2C4A-B4D1-47CF-A789-768C71D8B58F}" type="pres">
      <dgm:prSet presAssocID="{073AFCA7-3343-4EEC-9501-2B5C4AD30CBB}" presName="sibTrans" presStyleCnt="0"/>
      <dgm:spPr/>
    </dgm:pt>
    <dgm:pt modelId="{0DD21B26-5BEC-4484-BBAB-57F239EC86AE}" type="pres">
      <dgm:prSet presAssocID="{313360E2-0845-4F73-ABE3-A0BECC5852B7}" presName="compNode" presStyleCnt="0"/>
      <dgm:spPr/>
    </dgm:pt>
    <dgm:pt modelId="{27448107-0B20-4FC9-8926-FA5FB274D2BA}" type="pres">
      <dgm:prSet presAssocID="{313360E2-0845-4F73-ABE3-A0BECC5852B7}" presName="iconBgRect" presStyleLbl="bgShp" presStyleIdx="2" presStyleCnt="5"/>
      <dgm:spPr/>
    </dgm:pt>
    <dgm:pt modelId="{BDA47E11-6897-444D-BB8E-D4BD59969AC5}" type="pres">
      <dgm:prSet presAssocID="{313360E2-0845-4F73-ABE3-A0BECC5852B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4143E9F3-1260-4145-AF04-EE5CEACFED10}" type="pres">
      <dgm:prSet presAssocID="{313360E2-0845-4F73-ABE3-A0BECC5852B7}" presName="spaceRect" presStyleCnt="0"/>
      <dgm:spPr/>
    </dgm:pt>
    <dgm:pt modelId="{EB4FEB0D-A3DC-4B12-BB4B-C4CF34C02F00}" type="pres">
      <dgm:prSet presAssocID="{313360E2-0845-4F73-ABE3-A0BECC5852B7}" presName="textRect" presStyleLbl="revTx" presStyleIdx="2" presStyleCnt="5">
        <dgm:presLayoutVars>
          <dgm:chMax val="1"/>
          <dgm:chPref val="1"/>
        </dgm:presLayoutVars>
      </dgm:prSet>
      <dgm:spPr/>
    </dgm:pt>
    <dgm:pt modelId="{EFCFF74D-253B-4092-A05F-7CF161AF01CF}" type="pres">
      <dgm:prSet presAssocID="{1C38B5EB-BB52-4B54-A360-00851820A977}" presName="sibTrans" presStyleCnt="0"/>
      <dgm:spPr/>
    </dgm:pt>
    <dgm:pt modelId="{F9FE01A7-0CBE-4F4F-ADCB-73F907F8CC46}" type="pres">
      <dgm:prSet presAssocID="{3D78E7EC-BCF3-4363-8D5F-30953C6A9081}" presName="compNode" presStyleCnt="0"/>
      <dgm:spPr/>
    </dgm:pt>
    <dgm:pt modelId="{D17320CB-E4F6-40C2-9084-8C42DEE8D166}" type="pres">
      <dgm:prSet presAssocID="{3D78E7EC-BCF3-4363-8D5F-30953C6A9081}" presName="iconBgRect" presStyleLbl="bgShp" presStyleIdx="3" presStyleCnt="5"/>
      <dgm:spPr/>
    </dgm:pt>
    <dgm:pt modelId="{E87AEB77-A455-48D6-8D31-D498A8716129}" type="pres">
      <dgm:prSet presAssocID="{3D78E7EC-BCF3-4363-8D5F-30953C6A908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acher"/>
        </a:ext>
      </dgm:extLst>
    </dgm:pt>
    <dgm:pt modelId="{28BB6C95-5A42-4009-845B-B417CB36773C}" type="pres">
      <dgm:prSet presAssocID="{3D78E7EC-BCF3-4363-8D5F-30953C6A9081}" presName="spaceRect" presStyleCnt="0"/>
      <dgm:spPr/>
    </dgm:pt>
    <dgm:pt modelId="{D308115D-D1C6-4866-AF0C-3884FEACD265}" type="pres">
      <dgm:prSet presAssocID="{3D78E7EC-BCF3-4363-8D5F-30953C6A9081}" presName="textRect" presStyleLbl="revTx" presStyleIdx="3" presStyleCnt="5">
        <dgm:presLayoutVars>
          <dgm:chMax val="1"/>
          <dgm:chPref val="1"/>
        </dgm:presLayoutVars>
      </dgm:prSet>
      <dgm:spPr/>
    </dgm:pt>
    <dgm:pt modelId="{6CA817BC-904F-4FAA-A4F2-D1F214A2034D}" type="pres">
      <dgm:prSet presAssocID="{573695B9-9BAA-4423-8455-7CF9BF36B744}" presName="sibTrans" presStyleCnt="0"/>
      <dgm:spPr/>
    </dgm:pt>
    <dgm:pt modelId="{CF078D3C-93A2-4E62-B10D-A16A95C7A54A}" type="pres">
      <dgm:prSet presAssocID="{C6582BCA-038F-4F04-A9C5-B48D3A45A622}" presName="compNode" presStyleCnt="0"/>
      <dgm:spPr/>
    </dgm:pt>
    <dgm:pt modelId="{6EA49EC5-93B3-43ED-BBED-4C1D92EE57E4}" type="pres">
      <dgm:prSet presAssocID="{C6582BCA-038F-4F04-A9C5-B48D3A45A622}" presName="iconBgRect" presStyleLbl="bgShp" presStyleIdx="4" presStyleCnt="5"/>
      <dgm:spPr/>
    </dgm:pt>
    <dgm:pt modelId="{7B6E6CFA-B4F8-454E-BF82-EAF613F40DC9}" type="pres">
      <dgm:prSet presAssocID="{C6582BCA-038F-4F04-A9C5-B48D3A45A622}"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Checkmark with solid fill"/>
        </a:ext>
      </dgm:extLst>
    </dgm:pt>
    <dgm:pt modelId="{BE118365-6B29-4381-86DF-5D07EC0F8197}" type="pres">
      <dgm:prSet presAssocID="{C6582BCA-038F-4F04-A9C5-B48D3A45A622}" presName="spaceRect" presStyleCnt="0"/>
      <dgm:spPr/>
    </dgm:pt>
    <dgm:pt modelId="{9AE4CF19-E1B9-4BAD-862A-9BF1BB8E2136}" type="pres">
      <dgm:prSet presAssocID="{C6582BCA-038F-4F04-A9C5-B48D3A45A622}" presName="textRect" presStyleLbl="revTx" presStyleIdx="4" presStyleCnt="5">
        <dgm:presLayoutVars>
          <dgm:chMax val="1"/>
          <dgm:chPref val="1"/>
        </dgm:presLayoutVars>
      </dgm:prSet>
      <dgm:spPr/>
    </dgm:pt>
  </dgm:ptLst>
  <dgm:cxnLst>
    <dgm:cxn modelId="{A7F69712-9321-4B17-83ED-82FFBFA05308}" srcId="{0796B747-065E-4DE1-9ACC-8A37CDF88DF8}" destId="{C6582BCA-038F-4F04-A9C5-B48D3A45A622}" srcOrd="4" destOrd="0" parTransId="{FF702912-A520-43C0-B9A2-5AB9BE5E08D5}" sibTransId="{46A0DB12-56FA-4977-BB8F-E75C9B5BA48D}"/>
    <dgm:cxn modelId="{DE152A28-23B7-4E73-ACC7-22C08B3CB683}" type="presOf" srcId="{D8A8702A-C0EE-4097-BCE9-2AB84E754633}" destId="{52B9BF37-02E5-4920-A8FD-A695A0ACF6DB}" srcOrd="0" destOrd="0" presId="urn:microsoft.com/office/officeart/2018/5/layout/IconCircleLabelList"/>
    <dgm:cxn modelId="{35545136-53F5-41F2-B9D7-E2BFBC8C2A7A}" type="presOf" srcId="{C6582BCA-038F-4F04-A9C5-B48D3A45A622}" destId="{9AE4CF19-E1B9-4BAD-862A-9BF1BB8E2136}" srcOrd="0" destOrd="0" presId="urn:microsoft.com/office/officeart/2018/5/layout/IconCircleLabelList"/>
    <dgm:cxn modelId="{2D6EAA3E-251E-4DAC-A424-B1DBBE33920F}" type="presOf" srcId="{3D78E7EC-BCF3-4363-8D5F-30953C6A9081}" destId="{D308115D-D1C6-4866-AF0C-3884FEACD265}" srcOrd="0" destOrd="0" presId="urn:microsoft.com/office/officeart/2018/5/layout/IconCircleLabelList"/>
    <dgm:cxn modelId="{F489326A-1956-4CBD-8C0F-970A02B8A4CA}" srcId="{0796B747-065E-4DE1-9ACC-8A37CDF88DF8}" destId="{32545C0A-0598-4E28-995A-F2FDD917E3CF}" srcOrd="0" destOrd="0" parTransId="{FC336C93-663F-40C8-9CFC-A09BDC944FAB}" sibTransId="{9CD77C00-329C-4884-8C2F-2F92D5E073AB}"/>
    <dgm:cxn modelId="{9DF5397A-C5DE-4976-9DDD-F5429A4F6068}" type="presOf" srcId="{313360E2-0845-4F73-ABE3-A0BECC5852B7}" destId="{EB4FEB0D-A3DC-4B12-BB4B-C4CF34C02F00}" srcOrd="0" destOrd="0" presId="urn:microsoft.com/office/officeart/2018/5/layout/IconCircleLabelList"/>
    <dgm:cxn modelId="{1262B2A1-6F70-4C8B-A393-581A0369DE13}" srcId="{0796B747-065E-4DE1-9ACC-8A37CDF88DF8}" destId="{313360E2-0845-4F73-ABE3-A0BECC5852B7}" srcOrd="2" destOrd="0" parTransId="{C94C0D8D-6F1A-44AA-B113-A40BFF67560D}" sibTransId="{1C38B5EB-BB52-4B54-A360-00851820A977}"/>
    <dgm:cxn modelId="{E4E792AC-B9F3-430F-AC7E-BED5BAA4D23B}" srcId="{0796B747-065E-4DE1-9ACC-8A37CDF88DF8}" destId="{3D78E7EC-BCF3-4363-8D5F-30953C6A9081}" srcOrd="3" destOrd="0" parTransId="{F362B13F-A3BA-4BCC-A950-4EA6B1F0376C}" sibTransId="{573695B9-9BAA-4423-8455-7CF9BF36B744}"/>
    <dgm:cxn modelId="{8361CDB0-A658-442F-A60E-D4C2262ADF96}" type="presOf" srcId="{0796B747-065E-4DE1-9ACC-8A37CDF88DF8}" destId="{D6720735-AE2D-4852-B965-927BC079C905}" srcOrd="0" destOrd="0" presId="urn:microsoft.com/office/officeart/2018/5/layout/IconCircleLabelList"/>
    <dgm:cxn modelId="{F18708BC-F862-47FA-B3E3-84528C7816EC}" srcId="{0796B747-065E-4DE1-9ACC-8A37CDF88DF8}" destId="{D8A8702A-C0EE-4097-BCE9-2AB84E754633}" srcOrd="1" destOrd="0" parTransId="{752CDC04-61AF-402A-84A7-007E7333B277}" sibTransId="{073AFCA7-3343-4EEC-9501-2B5C4AD30CBB}"/>
    <dgm:cxn modelId="{9053E9D5-8F7F-4A8C-879F-32F0A4CA3BC3}" type="presOf" srcId="{32545C0A-0598-4E28-995A-F2FDD917E3CF}" destId="{541D04F0-C8FE-4AA4-AD45-2BF2742D5982}" srcOrd="0" destOrd="0" presId="urn:microsoft.com/office/officeart/2018/5/layout/IconCircleLabelList"/>
    <dgm:cxn modelId="{3E92E5A8-EB5C-4207-BAE8-3A37066377FE}" type="presParOf" srcId="{D6720735-AE2D-4852-B965-927BC079C905}" destId="{681927C6-327D-4B6A-BA8B-B68A77416BC0}" srcOrd="0" destOrd="0" presId="urn:microsoft.com/office/officeart/2018/5/layout/IconCircleLabelList"/>
    <dgm:cxn modelId="{02A59F24-E9C5-48D2-B25B-FD10C446FB9A}" type="presParOf" srcId="{681927C6-327D-4B6A-BA8B-B68A77416BC0}" destId="{31A9461B-1B22-45BF-9503-1669B2808C3D}" srcOrd="0" destOrd="0" presId="urn:microsoft.com/office/officeart/2018/5/layout/IconCircleLabelList"/>
    <dgm:cxn modelId="{6010F011-192E-41AB-A465-D34167401BB8}" type="presParOf" srcId="{681927C6-327D-4B6A-BA8B-B68A77416BC0}" destId="{E4993A4C-4936-4494-BA6E-8D8A43034F05}" srcOrd="1" destOrd="0" presId="urn:microsoft.com/office/officeart/2018/5/layout/IconCircleLabelList"/>
    <dgm:cxn modelId="{C7955108-A1E4-42A2-814C-3BEFFA37B0BC}" type="presParOf" srcId="{681927C6-327D-4B6A-BA8B-B68A77416BC0}" destId="{BA7C0313-8DE7-4760-A06B-9DF6D69B9E96}" srcOrd="2" destOrd="0" presId="urn:microsoft.com/office/officeart/2018/5/layout/IconCircleLabelList"/>
    <dgm:cxn modelId="{BF4202DF-F41E-4D0D-BD4B-35A681A0E7CB}" type="presParOf" srcId="{681927C6-327D-4B6A-BA8B-B68A77416BC0}" destId="{541D04F0-C8FE-4AA4-AD45-2BF2742D5982}" srcOrd="3" destOrd="0" presId="urn:microsoft.com/office/officeart/2018/5/layout/IconCircleLabelList"/>
    <dgm:cxn modelId="{D5587B42-EB84-434F-B0B3-C519138E1A7D}" type="presParOf" srcId="{D6720735-AE2D-4852-B965-927BC079C905}" destId="{CCEA9CDE-9A0F-48E0-B5AD-C4AC6CF7EF87}" srcOrd="1" destOrd="0" presId="urn:microsoft.com/office/officeart/2018/5/layout/IconCircleLabelList"/>
    <dgm:cxn modelId="{5040EC5E-D5CC-485A-B140-C1502D4D084C}" type="presParOf" srcId="{D6720735-AE2D-4852-B965-927BC079C905}" destId="{6CDE9073-F454-4D8D-9AB1-069C0F4995AC}" srcOrd="2" destOrd="0" presId="urn:microsoft.com/office/officeart/2018/5/layout/IconCircleLabelList"/>
    <dgm:cxn modelId="{16E7A833-29DA-47AB-8058-9B2486F68E28}" type="presParOf" srcId="{6CDE9073-F454-4D8D-9AB1-069C0F4995AC}" destId="{92AC2BCF-61B8-4486-8A82-0AE3CC9D836F}" srcOrd="0" destOrd="0" presId="urn:microsoft.com/office/officeart/2018/5/layout/IconCircleLabelList"/>
    <dgm:cxn modelId="{8469070A-1E34-44EF-9824-DC7F7D1E84FA}" type="presParOf" srcId="{6CDE9073-F454-4D8D-9AB1-069C0F4995AC}" destId="{B13DB36B-D688-4F53-95E3-E53BDB955F01}" srcOrd="1" destOrd="0" presId="urn:microsoft.com/office/officeart/2018/5/layout/IconCircleLabelList"/>
    <dgm:cxn modelId="{9638EB2E-A70E-4430-916F-78EA3410721B}" type="presParOf" srcId="{6CDE9073-F454-4D8D-9AB1-069C0F4995AC}" destId="{CA8E73DB-1321-4D3E-8B1C-71C0621BF6B6}" srcOrd="2" destOrd="0" presId="urn:microsoft.com/office/officeart/2018/5/layout/IconCircleLabelList"/>
    <dgm:cxn modelId="{835416D4-ADE8-4F18-BD85-124F7E0AB152}" type="presParOf" srcId="{6CDE9073-F454-4D8D-9AB1-069C0F4995AC}" destId="{52B9BF37-02E5-4920-A8FD-A695A0ACF6DB}" srcOrd="3" destOrd="0" presId="urn:microsoft.com/office/officeart/2018/5/layout/IconCircleLabelList"/>
    <dgm:cxn modelId="{A4BC7365-24B3-4F0F-8F9E-08046E94AEDE}" type="presParOf" srcId="{D6720735-AE2D-4852-B965-927BC079C905}" destId="{41ED2C4A-B4D1-47CF-A789-768C71D8B58F}" srcOrd="3" destOrd="0" presId="urn:microsoft.com/office/officeart/2018/5/layout/IconCircleLabelList"/>
    <dgm:cxn modelId="{B0820696-7959-4826-9D41-B73B08635F7D}" type="presParOf" srcId="{D6720735-AE2D-4852-B965-927BC079C905}" destId="{0DD21B26-5BEC-4484-BBAB-57F239EC86AE}" srcOrd="4" destOrd="0" presId="urn:microsoft.com/office/officeart/2018/5/layout/IconCircleLabelList"/>
    <dgm:cxn modelId="{53AFC133-1BA2-43FC-9525-8D9847870166}" type="presParOf" srcId="{0DD21B26-5BEC-4484-BBAB-57F239EC86AE}" destId="{27448107-0B20-4FC9-8926-FA5FB274D2BA}" srcOrd="0" destOrd="0" presId="urn:microsoft.com/office/officeart/2018/5/layout/IconCircleLabelList"/>
    <dgm:cxn modelId="{CBC3753F-46FF-4DA8-9FF6-17125893C83F}" type="presParOf" srcId="{0DD21B26-5BEC-4484-BBAB-57F239EC86AE}" destId="{BDA47E11-6897-444D-BB8E-D4BD59969AC5}" srcOrd="1" destOrd="0" presId="urn:microsoft.com/office/officeart/2018/5/layout/IconCircleLabelList"/>
    <dgm:cxn modelId="{37121F04-7297-4623-8669-DE6C28B1F4DB}" type="presParOf" srcId="{0DD21B26-5BEC-4484-BBAB-57F239EC86AE}" destId="{4143E9F3-1260-4145-AF04-EE5CEACFED10}" srcOrd="2" destOrd="0" presId="urn:microsoft.com/office/officeart/2018/5/layout/IconCircleLabelList"/>
    <dgm:cxn modelId="{7F04BCC8-5598-40D1-9DCE-CFBAE2AF61BB}" type="presParOf" srcId="{0DD21B26-5BEC-4484-BBAB-57F239EC86AE}" destId="{EB4FEB0D-A3DC-4B12-BB4B-C4CF34C02F00}" srcOrd="3" destOrd="0" presId="urn:microsoft.com/office/officeart/2018/5/layout/IconCircleLabelList"/>
    <dgm:cxn modelId="{18ABB041-1DDC-45C3-A808-C191ABE53E75}" type="presParOf" srcId="{D6720735-AE2D-4852-B965-927BC079C905}" destId="{EFCFF74D-253B-4092-A05F-7CF161AF01CF}" srcOrd="5" destOrd="0" presId="urn:microsoft.com/office/officeart/2018/5/layout/IconCircleLabelList"/>
    <dgm:cxn modelId="{CF15CE0D-0952-4F85-AFAF-9C8F6FA6AF5A}" type="presParOf" srcId="{D6720735-AE2D-4852-B965-927BC079C905}" destId="{F9FE01A7-0CBE-4F4F-ADCB-73F907F8CC46}" srcOrd="6" destOrd="0" presId="urn:microsoft.com/office/officeart/2018/5/layout/IconCircleLabelList"/>
    <dgm:cxn modelId="{DA137B45-C166-48EF-92B0-0450BDFE1BD7}" type="presParOf" srcId="{F9FE01A7-0CBE-4F4F-ADCB-73F907F8CC46}" destId="{D17320CB-E4F6-40C2-9084-8C42DEE8D166}" srcOrd="0" destOrd="0" presId="urn:microsoft.com/office/officeart/2018/5/layout/IconCircleLabelList"/>
    <dgm:cxn modelId="{DA6A77D4-7EE8-40A1-BB24-CBF92110CFED}" type="presParOf" srcId="{F9FE01A7-0CBE-4F4F-ADCB-73F907F8CC46}" destId="{E87AEB77-A455-48D6-8D31-D498A8716129}" srcOrd="1" destOrd="0" presId="urn:microsoft.com/office/officeart/2018/5/layout/IconCircleLabelList"/>
    <dgm:cxn modelId="{87E5C594-EBF0-492C-8593-3C6D5C1266A3}" type="presParOf" srcId="{F9FE01A7-0CBE-4F4F-ADCB-73F907F8CC46}" destId="{28BB6C95-5A42-4009-845B-B417CB36773C}" srcOrd="2" destOrd="0" presId="urn:microsoft.com/office/officeart/2018/5/layout/IconCircleLabelList"/>
    <dgm:cxn modelId="{FEE76FAB-F6C4-4DAD-B7F3-5C50CEA6D2D2}" type="presParOf" srcId="{F9FE01A7-0CBE-4F4F-ADCB-73F907F8CC46}" destId="{D308115D-D1C6-4866-AF0C-3884FEACD265}" srcOrd="3" destOrd="0" presId="urn:microsoft.com/office/officeart/2018/5/layout/IconCircleLabelList"/>
    <dgm:cxn modelId="{F37FDE53-8862-410A-A9F0-1F0046ED74CA}" type="presParOf" srcId="{D6720735-AE2D-4852-B965-927BC079C905}" destId="{6CA817BC-904F-4FAA-A4F2-D1F214A2034D}" srcOrd="7" destOrd="0" presId="urn:microsoft.com/office/officeart/2018/5/layout/IconCircleLabelList"/>
    <dgm:cxn modelId="{4D7EB1A7-609E-436A-BAB4-3DCD9CF9D5CE}" type="presParOf" srcId="{D6720735-AE2D-4852-B965-927BC079C905}" destId="{CF078D3C-93A2-4E62-B10D-A16A95C7A54A}" srcOrd="8" destOrd="0" presId="urn:microsoft.com/office/officeart/2018/5/layout/IconCircleLabelList"/>
    <dgm:cxn modelId="{2D4140C1-A2B0-4D50-BA25-38A57646DC1E}" type="presParOf" srcId="{CF078D3C-93A2-4E62-B10D-A16A95C7A54A}" destId="{6EA49EC5-93B3-43ED-BBED-4C1D92EE57E4}" srcOrd="0" destOrd="0" presId="urn:microsoft.com/office/officeart/2018/5/layout/IconCircleLabelList"/>
    <dgm:cxn modelId="{84ED9505-908F-419C-9665-7C1C954298DD}" type="presParOf" srcId="{CF078D3C-93A2-4E62-B10D-A16A95C7A54A}" destId="{7B6E6CFA-B4F8-454E-BF82-EAF613F40DC9}" srcOrd="1" destOrd="0" presId="urn:microsoft.com/office/officeart/2018/5/layout/IconCircleLabelList"/>
    <dgm:cxn modelId="{4C4786E2-0F6C-456B-A282-04D9ABE7BE4A}" type="presParOf" srcId="{CF078D3C-93A2-4E62-B10D-A16A95C7A54A}" destId="{BE118365-6B29-4381-86DF-5D07EC0F8197}" srcOrd="2" destOrd="0" presId="urn:microsoft.com/office/officeart/2018/5/layout/IconCircleLabelList"/>
    <dgm:cxn modelId="{1425EE2C-ACF2-4777-A1CC-3216639EFF82}" type="presParOf" srcId="{CF078D3C-93A2-4E62-B10D-A16A95C7A54A}" destId="{9AE4CF19-E1B9-4BAD-862A-9BF1BB8E2136}"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703253-98A6-459D-A86A-7C44921452EB}" type="doc">
      <dgm:prSet loTypeId="urn:microsoft.com/office/officeart/2005/8/layout/vList5" loCatId="list" qsTypeId="urn:microsoft.com/office/officeart/2005/8/quickstyle/simple1" qsCatId="simple" csTypeId="urn:microsoft.com/office/officeart/2005/8/colors/accent1_3" csCatId="accent1" phldr="1"/>
      <dgm:spPr/>
      <dgm:t>
        <a:bodyPr/>
        <a:lstStyle/>
        <a:p>
          <a:endParaRPr lang="en-US"/>
        </a:p>
      </dgm:t>
    </dgm:pt>
    <dgm:pt modelId="{4ED4341D-D9F9-4535-AFE0-9141A7E46E17}">
      <dgm:prSet/>
      <dgm:spPr/>
      <dgm:t>
        <a:bodyPr/>
        <a:lstStyle/>
        <a:p>
          <a:pPr>
            <a:lnSpc>
              <a:spcPct val="100000"/>
            </a:lnSpc>
            <a:spcAft>
              <a:spcPts val="0"/>
            </a:spcAft>
          </a:pPr>
          <a:r>
            <a:rPr lang="en-US"/>
            <a:t>Total Client </a:t>
          </a:r>
        </a:p>
        <a:p>
          <a:pPr>
            <a:lnSpc>
              <a:spcPct val="100000"/>
            </a:lnSpc>
            <a:spcAft>
              <a:spcPts val="0"/>
            </a:spcAft>
          </a:pPr>
          <a:r>
            <a:rPr lang="en-US"/>
            <a:t>Population</a:t>
          </a:r>
        </a:p>
      </dgm:t>
    </dgm:pt>
    <dgm:pt modelId="{D0B3078D-5204-40C0-936A-DFD382E0E938}" type="parTrans" cxnId="{101DCF5D-1BA0-4B65-B6C3-7365360CF16A}">
      <dgm:prSet/>
      <dgm:spPr/>
      <dgm:t>
        <a:bodyPr/>
        <a:lstStyle/>
        <a:p>
          <a:endParaRPr lang="en-US"/>
        </a:p>
      </dgm:t>
    </dgm:pt>
    <dgm:pt modelId="{E2171DD3-9309-49C7-9EB4-94A8DB98E93B}" type="sibTrans" cxnId="{101DCF5D-1BA0-4B65-B6C3-7365360CF16A}">
      <dgm:prSet/>
      <dgm:spPr/>
      <dgm:t>
        <a:bodyPr/>
        <a:lstStyle/>
        <a:p>
          <a:endParaRPr lang="en-US"/>
        </a:p>
      </dgm:t>
    </dgm:pt>
    <dgm:pt modelId="{BC0BCAAE-AA3F-4A37-AACE-E268BFF97F8E}">
      <dgm:prSet/>
      <dgm:spPr/>
      <dgm:t>
        <a:bodyPr/>
        <a:lstStyle/>
        <a:p>
          <a:pPr>
            <a:lnSpc>
              <a:spcPct val="100000"/>
            </a:lnSpc>
            <a:spcAft>
              <a:spcPts val="0"/>
            </a:spcAft>
          </a:pPr>
          <a:r>
            <a:rPr lang="en-US"/>
            <a:t>Realigned</a:t>
          </a:r>
        </a:p>
        <a:p>
          <a:pPr>
            <a:lnSpc>
              <a:spcPct val="100000"/>
            </a:lnSpc>
            <a:spcAft>
              <a:spcPts val="0"/>
            </a:spcAft>
          </a:pPr>
          <a:r>
            <a:rPr lang="en-US"/>
            <a:t>Population</a:t>
          </a:r>
        </a:p>
      </dgm:t>
    </dgm:pt>
    <dgm:pt modelId="{D2F5AAFE-F2BC-4857-93FA-8BD24522E8DF}" type="parTrans" cxnId="{4135A586-9375-407D-8850-472B4A34DA4F}">
      <dgm:prSet/>
      <dgm:spPr/>
      <dgm:t>
        <a:bodyPr/>
        <a:lstStyle/>
        <a:p>
          <a:endParaRPr lang="en-US"/>
        </a:p>
      </dgm:t>
    </dgm:pt>
    <dgm:pt modelId="{C853AB54-8AD8-4E8A-B724-71C072AB928B}" type="sibTrans" cxnId="{4135A586-9375-407D-8850-472B4A34DA4F}">
      <dgm:prSet/>
      <dgm:spPr/>
      <dgm:t>
        <a:bodyPr/>
        <a:lstStyle/>
        <a:p>
          <a:endParaRPr lang="en-US"/>
        </a:p>
      </dgm:t>
    </dgm:pt>
    <dgm:pt modelId="{5A6FB207-4B5C-4602-B241-047B8C02935B}">
      <dgm:prSet/>
      <dgm:spPr/>
      <dgm:t>
        <a:bodyPr/>
        <a:lstStyle/>
        <a:p>
          <a:pPr>
            <a:buFont typeface="Arial" panose="020B0604020202020204" pitchFamily="34" charset="0"/>
            <a:buChar char="•"/>
          </a:pPr>
          <a:r>
            <a:rPr lang="en-US"/>
            <a:t> Of the 224 youths in custody: </a:t>
          </a:r>
          <a:r>
            <a:rPr lang="en-US" b="1"/>
            <a:t>77 youths are in the Youth Development Academy, as part of SB 823, </a:t>
          </a:r>
          <a:r>
            <a:rPr lang="en-US" b="1" i="1"/>
            <a:t>Juvenile Justice Realignment</a:t>
          </a:r>
          <a:endParaRPr lang="en-US" b="1"/>
        </a:p>
      </dgm:t>
    </dgm:pt>
    <dgm:pt modelId="{97A518A5-3F48-444C-960C-B150B652B3EF}" type="parTrans" cxnId="{913617D0-1D56-4CCE-BF1F-2E5880463E50}">
      <dgm:prSet/>
      <dgm:spPr/>
      <dgm:t>
        <a:bodyPr/>
        <a:lstStyle/>
        <a:p>
          <a:endParaRPr lang="en-US"/>
        </a:p>
      </dgm:t>
    </dgm:pt>
    <dgm:pt modelId="{8B575A19-6622-496A-94CE-65F861F69410}" type="sibTrans" cxnId="{913617D0-1D56-4CCE-BF1F-2E5880463E50}">
      <dgm:prSet/>
      <dgm:spPr/>
      <dgm:t>
        <a:bodyPr/>
        <a:lstStyle/>
        <a:p>
          <a:endParaRPr lang="en-US"/>
        </a:p>
      </dgm:t>
    </dgm:pt>
    <dgm:pt modelId="{14D6F89C-D7DE-47D4-88A5-D121F042A727}">
      <dgm:prSet/>
      <dgm:spPr/>
      <dgm:t>
        <a:bodyPr/>
        <a:lstStyle/>
        <a:p>
          <a:pPr>
            <a:buFont typeface="Arial" panose="020B0604020202020204" pitchFamily="34" charset="0"/>
            <a:buChar char="•"/>
          </a:pPr>
          <a:r>
            <a:rPr lang="en-US"/>
            <a:t> Of the 8,092 adult clients on Probation:</a:t>
          </a:r>
          <a:r>
            <a:rPr lang="en-US" b="0"/>
            <a:t> </a:t>
          </a:r>
          <a:r>
            <a:rPr lang="en-US" b="1"/>
            <a:t>1,568 are supervised as part of AB 109, </a:t>
          </a:r>
          <a:r>
            <a:rPr lang="en-US" b="1" i="1"/>
            <a:t>Adult Realignment</a:t>
          </a:r>
          <a:endParaRPr lang="en-US" b="1"/>
        </a:p>
      </dgm:t>
    </dgm:pt>
    <dgm:pt modelId="{DD8E710A-7782-4CCB-855C-E2ECE5109A01}" type="parTrans" cxnId="{4095C6A6-81B3-4D4A-8E29-359E6E4D6C0E}">
      <dgm:prSet/>
      <dgm:spPr/>
      <dgm:t>
        <a:bodyPr/>
        <a:lstStyle/>
        <a:p>
          <a:endParaRPr lang="en-US"/>
        </a:p>
      </dgm:t>
    </dgm:pt>
    <dgm:pt modelId="{7F00F498-E5FF-4589-A8E1-34BC9D56D944}" type="sibTrans" cxnId="{4095C6A6-81B3-4D4A-8E29-359E6E4D6C0E}">
      <dgm:prSet/>
      <dgm:spPr/>
      <dgm:t>
        <a:bodyPr/>
        <a:lstStyle/>
        <a:p>
          <a:endParaRPr lang="en-US"/>
        </a:p>
      </dgm:t>
    </dgm:pt>
    <dgm:pt modelId="{89DE48FA-C0DA-44AD-81D8-439C1AA2B3EB}">
      <dgm:prSet custT="1"/>
      <dgm:spPr/>
      <dgm:t>
        <a:bodyPr/>
        <a:lstStyle/>
        <a:p>
          <a:pPr>
            <a:buFont typeface="Arial" panose="020B0604020202020204" pitchFamily="34" charset="0"/>
            <a:buChar char="•"/>
          </a:pPr>
          <a:r>
            <a:rPr lang="en-US" sz="1200" b="1"/>
            <a:t> 1,107 adults on Supervised Own Recognizance</a:t>
          </a:r>
        </a:p>
      </dgm:t>
    </dgm:pt>
    <dgm:pt modelId="{56F91C53-AD72-4EDA-B517-C0EAAD9F799D}" type="parTrans" cxnId="{C960F922-821F-4C67-82FD-FBFEE0497104}">
      <dgm:prSet/>
      <dgm:spPr/>
      <dgm:t>
        <a:bodyPr/>
        <a:lstStyle/>
        <a:p>
          <a:endParaRPr lang="en-US"/>
        </a:p>
      </dgm:t>
    </dgm:pt>
    <dgm:pt modelId="{1B78F347-F872-42D9-AAC3-C5950BE1D57F}" type="sibTrans" cxnId="{C960F922-821F-4C67-82FD-FBFEE0497104}">
      <dgm:prSet/>
      <dgm:spPr/>
      <dgm:t>
        <a:bodyPr/>
        <a:lstStyle/>
        <a:p>
          <a:endParaRPr lang="en-US"/>
        </a:p>
      </dgm:t>
    </dgm:pt>
    <dgm:pt modelId="{F365CCCF-7892-4FA6-9658-5A5584948DBA}">
      <dgm:prSet custT="1"/>
      <dgm:spPr/>
      <dgm:t>
        <a:bodyPr/>
        <a:lstStyle/>
        <a:p>
          <a:pPr>
            <a:buFont typeface="Arial" panose="020B0604020202020204" pitchFamily="34" charset="0"/>
            <a:buChar char="•"/>
          </a:pPr>
          <a:r>
            <a:rPr lang="en-US" sz="1200" b="1"/>
            <a:t> 8,772 clients supervised by Probation</a:t>
          </a:r>
        </a:p>
      </dgm:t>
    </dgm:pt>
    <dgm:pt modelId="{3BBD0FAD-DF4F-4DC1-9C36-25E6B089E175}" type="parTrans" cxnId="{EDE2EC4E-DFA4-47EF-A460-7678A4836D8B}">
      <dgm:prSet/>
      <dgm:spPr/>
      <dgm:t>
        <a:bodyPr/>
        <a:lstStyle/>
        <a:p>
          <a:endParaRPr lang="en-US"/>
        </a:p>
      </dgm:t>
    </dgm:pt>
    <dgm:pt modelId="{DBA8E279-C3FE-4AAA-87DA-FAA7D2AEC397}" type="sibTrans" cxnId="{EDE2EC4E-DFA4-47EF-A460-7678A4836D8B}">
      <dgm:prSet/>
      <dgm:spPr/>
      <dgm:t>
        <a:bodyPr/>
        <a:lstStyle/>
        <a:p>
          <a:endParaRPr lang="en-US"/>
        </a:p>
      </dgm:t>
    </dgm:pt>
    <dgm:pt modelId="{2DE2785B-4005-476B-A664-4C0E414CD00F}">
      <dgm:prSet custT="1"/>
      <dgm:spPr/>
      <dgm:t>
        <a:bodyPr/>
        <a:lstStyle/>
        <a:p>
          <a:pPr>
            <a:buFont typeface="Arial" panose="020B0604020202020204" pitchFamily="34" charset="0"/>
            <a:buChar char="•"/>
          </a:pPr>
          <a:r>
            <a:rPr lang="en-US" sz="1200" b="1"/>
            <a:t> 224 youths in custody</a:t>
          </a:r>
        </a:p>
      </dgm:t>
    </dgm:pt>
    <dgm:pt modelId="{8EF5D518-227A-470B-B4B6-045BF1EF2E8F}" type="parTrans" cxnId="{E0C53330-6CE8-4D3A-9082-FA038A4F1DDC}">
      <dgm:prSet/>
      <dgm:spPr/>
      <dgm:t>
        <a:bodyPr/>
        <a:lstStyle/>
        <a:p>
          <a:endParaRPr lang="en-US"/>
        </a:p>
      </dgm:t>
    </dgm:pt>
    <dgm:pt modelId="{6EFC4975-64A1-4CD9-B593-8C6F7147D7DC}" type="sibTrans" cxnId="{E0C53330-6CE8-4D3A-9082-FA038A4F1DDC}">
      <dgm:prSet/>
      <dgm:spPr/>
      <dgm:t>
        <a:bodyPr/>
        <a:lstStyle/>
        <a:p>
          <a:endParaRPr lang="en-US"/>
        </a:p>
      </dgm:t>
    </dgm:pt>
    <dgm:pt modelId="{81172DD1-E7B8-4BD1-9B06-8C4999BA7ED3}">
      <dgm:prSet custT="1"/>
      <dgm:spPr/>
      <dgm:t>
        <a:bodyPr/>
        <a:lstStyle/>
        <a:p>
          <a:pPr>
            <a:buFont typeface="Arial" panose="020B0604020202020204" pitchFamily="34" charset="0"/>
            <a:buChar char="•"/>
          </a:pPr>
          <a:r>
            <a:rPr lang="en-US" sz="1200"/>
            <a:t>  8,092 adults</a:t>
          </a:r>
        </a:p>
      </dgm:t>
    </dgm:pt>
    <dgm:pt modelId="{08F1BEFB-EB77-4704-BDEF-43CC6C10D3DE}" type="parTrans" cxnId="{520202E3-874B-4A72-AD10-78642E7B9E5D}">
      <dgm:prSet/>
      <dgm:spPr/>
      <dgm:t>
        <a:bodyPr/>
        <a:lstStyle/>
        <a:p>
          <a:endParaRPr lang="en-US"/>
        </a:p>
      </dgm:t>
    </dgm:pt>
    <dgm:pt modelId="{A73E0F2D-E83B-4EB8-8929-3E86F90D6050}" type="sibTrans" cxnId="{520202E3-874B-4A72-AD10-78642E7B9E5D}">
      <dgm:prSet/>
      <dgm:spPr/>
      <dgm:t>
        <a:bodyPr/>
        <a:lstStyle/>
        <a:p>
          <a:endParaRPr lang="en-US"/>
        </a:p>
      </dgm:t>
    </dgm:pt>
    <dgm:pt modelId="{AD3F0960-4680-4435-B87C-19F6B892CBA9}">
      <dgm:prSet custT="1"/>
      <dgm:spPr/>
      <dgm:t>
        <a:bodyPr/>
        <a:lstStyle/>
        <a:p>
          <a:pPr>
            <a:buFont typeface="Arial" panose="020B0604020202020204" pitchFamily="34" charset="0"/>
            <a:buChar char="•"/>
          </a:pPr>
          <a:r>
            <a:rPr lang="en-US" sz="1200"/>
            <a:t>  680 youths</a:t>
          </a:r>
        </a:p>
      </dgm:t>
    </dgm:pt>
    <dgm:pt modelId="{6F406308-C3AD-4356-99AD-69628007B12B}" type="parTrans" cxnId="{5245E620-CADE-4B25-B926-5AB2125AF183}">
      <dgm:prSet/>
      <dgm:spPr/>
      <dgm:t>
        <a:bodyPr/>
        <a:lstStyle/>
        <a:p>
          <a:endParaRPr lang="en-US"/>
        </a:p>
      </dgm:t>
    </dgm:pt>
    <dgm:pt modelId="{FD8A478E-E3CF-4720-9C3B-F643B710CCEE}" type="sibTrans" cxnId="{5245E620-CADE-4B25-B926-5AB2125AF183}">
      <dgm:prSet/>
      <dgm:spPr/>
      <dgm:t>
        <a:bodyPr/>
        <a:lstStyle/>
        <a:p>
          <a:endParaRPr lang="en-US"/>
        </a:p>
      </dgm:t>
    </dgm:pt>
    <dgm:pt modelId="{D528BED3-94A7-4688-91FE-90B01D7D3582}" type="pres">
      <dgm:prSet presAssocID="{41703253-98A6-459D-A86A-7C44921452EB}" presName="Name0" presStyleCnt="0">
        <dgm:presLayoutVars>
          <dgm:dir/>
          <dgm:animLvl val="lvl"/>
          <dgm:resizeHandles val="exact"/>
        </dgm:presLayoutVars>
      </dgm:prSet>
      <dgm:spPr/>
    </dgm:pt>
    <dgm:pt modelId="{DE2A96F8-CBA7-411A-8BB2-F28D8387B9F6}" type="pres">
      <dgm:prSet presAssocID="{4ED4341D-D9F9-4535-AFE0-9141A7E46E17}" presName="linNode" presStyleCnt="0"/>
      <dgm:spPr/>
    </dgm:pt>
    <dgm:pt modelId="{FFEF95BA-EA80-442B-ACC6-E9E40EFEA97A}" type="pres">
      <dgm:prSet presAssocID="{4ED4341D-D9F9-4535-AFE0-9141A7E46E17}" presName="parentText" presStyleLbl="node1" presStyleIdx="0" presStyleCnt="2">
        <dgm:presLayoutVars>
          <dgm:chMax val="1"/>
          <dgm:bulletEnabled val="1"/>
        </dgm:presLayoutVars>
      </dgm:prSet>
      <dgm:spPr/>
    </dgm:pt>
    <dgm:pt modelId="{B6ACA69E-F8C0-4BA0-9199-FE99DE5F0B08}" type="pres">
      <dgm:prSet presAssocID="{4ED4341D-D9F9-4535-AFE0-9141A7E46E17}" presName="descendantText" presStyleLbl="alignAccFollowNode1" presStyleIdx="0" presStyleCnt="2">
        <dgm:presLayoutVars>
          <dgm:bulletEnabled val="1"/>
        </dgm:presLayoutVars>
      </dgm:prSet>
      <dgm:spPr/>
    </dgm:pt>
    <dgm:pt modelId="{D249C803-584A-43ED-99DA-533C8FF48D38}" type="pres">
      <dgm:prSet presAssocID="{E2171DD3-9309-49C7-9EB4-94A8DB98E93B}" presName="sp" presStyleCnt="0"/>
      <dgm:spPr/>
    </dgm:pt>
    <dgm:pt modelId="{4D603A57-9C0A-4888-9C14-A29BF373D12D}" type="pres">
      <dgm:prSet presAssocID="{BC0BCAAE-AA3F-4A37-AACE-E268BFF97F8E}" presName="linNode" presStyleCnt="0"/>
      <dgm:spPr/>
    </dgm:pt>
    <dgm:pt modelId="{CB45D781-CC1C-42AC-9F4C-0191BADD37BC}" type="pres">
      <dgm:prSet presAssocID="{BC0BCAAE-AA3F-4A37-AACE-E268BFF97F8E}" presName="parentText" presStyleLbl="node1" presStyleIdx="1" presStyleCnt="2">
        <dgm:presLayoutVars>
          <dgm:chMax val="1"/>
          <dgm:bulletEnabled val="1"/>
        </dgm:presLayoutVars>
      </dgm:prSet>
      <dgm:spPr/>
    </dgm:pt>
    <dgm:pt modelId="{559A2481-91F8-4D0E-881E-DA363B96E164}" type="pres">
      <dgm:prSet presAssocID="{BC0BCAAE-AA3F-4A37-AACE-E268BFF97F8E}" presName="descendantText" presStyleLbl="alignAccFollowNode1" presStyleIdx="1" presStyleCnt="2">
        <dgm:presLayoutVars>
          <dgm:bulletEnabled val="1"/>
        </dgm:presLayoutVars>
      </dgm:prSet>
      <dgm:spPr/>
    </dgm:pt>
  </dgm:ptLst>
  <dgm:cxnLst>
    <dgm:cxn modelId="{5245E620-CADE-4B25-B926-5AB2125AF183}" srcId="{F365CCCF-7892-4FA6-9658-5A5584948DBA}" destId="{AD3F0960-4680-4435-B87C-19F6B892CBA9}" srcOrd="1" destOrd="0" parTransId="{6F406308-C3AD-4356-99AD-69628007B12B}" sibTransId="{FD8A478E-E3CF-4720-9C3B-F643B710CCEE}"/>
    <dgm:cxn modelId="{C960F922-821F-4C67-82FD-FBFEE0497104}" srcId="{4ED4341D-D9F9-4535-AFE0-9141A7E46E17}" destId="{89DE48FA-C0DA-44AD-81D8-439C1AA2B3EB}" srcOrd="0" destOrd="0" parTransId="{56F91C53-AD72-4EDA-B517-C0EAAD9F799D}" sibTransId="{1B78F347-F872-42D9-AAC3-C5950BE1D57F}"/>
    <dgm:cxn modelId="{34EAB225-87C0-4D7A-9299-08A3B04A37AD}" type="presOf" srcId="{89DE48FA-C0DA-44AD-81D8-439C1AA2B3EB}" destId="{B6ACA69E-F8C0-4BA0-9199-FE99DE5F0B08}" srcOrd="0" destOrd="0" presId="urn:microsoft.com/office/officeart/2005/8/layout/vList5"/>
    <dgm:cxn modelId="{E0C53330-6CE8-4D3A-9082-FA038A4F1DDC}" srcId="{4ED4341D-D9F9-4535-AFE0-9141A7E46E17}" destId="{2DE2785B-4005-476B-A664-4C0E414CD00F}" srcOrd="2" destOrd="0" parTransId="{8EF5D518-227A-470B-B4B6-045BF1EF2E8F}" sibTransId="{6EFC4975-64A1-4CD9-B593-8C6F7147D7DC}"/>
    <dgm:cxn modelId="{62E2CF3F-D56D-4730-8658-DFDEC6E49F8D}" type="presOf" srcId="{5A6FB207-4B5C-4602-B241-047B8C02935B}" destId="{559A2481-91F8-4D0E-881E-DA363B96E164}" srcOrd="0" destOrd="1" presId="urn:microsoft.com/office/officeart/2005/8/layout/vList5"/>
    <dgm:cxn modelId="{B9EFE85C-1B94-462F-8A99-75F0A1011E5D}" type="presOf" srcId="{4ED4341D-D9F9-4535-AFE0-9141A7E46E17}" destId="{FFEF95BA-EA80-442B-ACC6-E9E40EFEA97A}" srcOrd="0" destOrd="0" presId="urn:microsoft.com/office/officeart/2005/8/layout/vList5"/>
    <dgm:cxn modelId="{101DCF5D-1BA0-4B65-B6C3-7365360CF16A}" srcId="{41703253-98A6-459D-A86A-7C44921452EB}" destId="{4ED4341D-D9F9-4535-AFE0-9141A7E46E17}" srcOrd="0" destOrd="0" parTransId="{D0B3078D-5204-40C0-936A-DFD382E0E938}" sibTransId="{E2171DD3-9309-49C7-9EB4-94A8DB98E93B}"/>
    <dgm:cxn modelId="{49CAF869-DFBA-401D-80D7-9AD8174460B6}" type="presOf" srcId="{14D6F89C-D7DE-47D4-88A5-D121F042A727}" destId="{559A2481-91F8-4D0E-881E-DA363B96E164}" srcOrd="0" destOrd="0" presId="urn:microsoft.com/office/officeart/2005/8/layout/vList5"/>
    <dgm:cxn modelId="{EDE2EC4E-DFA4-47EF-A460-7678A4836D8B}" srcId="{4ED4341D-D9F9-4535-AFE0-9141A7E46E17}" destId="{F365CCCF-7892-4FA6-9658-5A5584948DBA}" srcOrd="1" destOrd="0" parTransId="{3BBD0FAD-DF4F-4DC1-9C36-25E6B089E175}" sibTransId="{DBA8E279-C3FE-4AAA-87DA-FAA7D2AEC397}"/>
    <dgm:cxn modelId="{4135A586-9375-407D-8850-472B4A34DA4F}" srcId="{41703253-98A6-459D-A86A-7C44921452EB}" destId="{BC0BCAAE-AA3F-4A37-AACE-E268BFF97F8E}" srcOrd="1" destOrd="0" parTransId="{D2F5AAFE-F2BC-4857-93FA-8BD24522E8DF}" sibTransId="{C853AB54-8AD8-4E8A-B724-71C072AB928B}"/>
    <dgm:cxn modelId="{A7C4749F-059D-4359-8FF4-D64DACCAE978}" type="presOf" srcId="{81172DD1-E7B8-4BD1-9B06-8C4999BA7ED3}" destId="{B6ACA69E-F8C0-4BA0-9199-FE99DE5F0B08}" srcOrd="0" destOrd="2" presId="urn:microsoft.com/office/officeart/2005/8/layout/vList5"/>
    <dgm:cxn modelId="{CD6AE0A5-3F1B-4ACA-8035-ECAD20894072}" type="presOf" srcId="{F365CCCF-7892-4FA6-9658-5A5584948DBA}" destId="{B6ACA69E-F8C0-4BA0-9199-FE99DE5F0B08}" srcOrd="0" destOrd="1" presId="urn:microsoft.com/office/officeart/2005/8/layout/vList5"/>
    <dgm:cxn modelId="{4095C6A6-81B3-4D4A-8E29-359E6E4D6C0E}" srcId="{BC0BCAAE-AA3F-4A37-AACE-E268BFF97F8E}" destId="{14D6F89C-D7DE-47D4-88A5-D121F042A727}" srcOrd="0" destOrd="0" parTransId="{DD8E710A-7782-4CCB-855C-E2ECE5109A01}" sibTransId="{7F00F498-E5FF-4589-A8E1-34BC9D56D944}"/>
    <dgm:cxn modelId="{E85F46B5-918F-4074-8719-016312E47563}" type="presOf" srcId="{AD3F0960-4680-4435-B87C-19F6B892CBA9}" destId="{B6ACA69E-F8C0-4BA0-9199-FE99DE5F0B08}" srcOrd="0" destOrd="3" presId="urn:microsoft.com/office/officeart/2005/8/layout/vList5"/>
    <dgm:cxn modelId="{F2D79BC6-4313-49D1-BBFA-79245DBD80B1}" type="presOf" srcId="{41703253-98A6-459D-A86A-7C44921452EB}" destId="{D528BED3-94A7-4688-91FE-90B01D7D3582}" srcOrd="0" destOrd="0" presId="urn:microsoft.com/office/officeart/2005/8/layout/vList5"/>
    <dgm:cxn modelId="{913617D0-1D56-4CCE-BF1F-2E5880463E50}" srcId="{BC0BCAAE-AA3F-4A37-AACE-E268BFF97F8E}" destId="{5A6FB207-4B5C-4602-B241-047B8C02935B}" srcOrd="1" destOrd="0" parTransId="{97A518A5-3F48-444C-960C-B150B652B3EF}" sibTransId="{8B575A19-6622-496A-94CE-65F861F69410}"/>
    <dgm:cxn modelId="{13AA07DD-7D8D-44EB-87EC-16D1324B04EA}" type="presOf" srcId="{2DE2785B-4005-476B-A664-4C0E414CD00F}" destId="{B6ACA69E-F8C0-4BA0-9199-FE99DE5F0B08}" srcOrd="0" destOrd="4" presId="urn:microsoft.com/office/officeart/2005/8/layout/vList5"/>
    <dgm:cxn modelId="{520202E3-874B-4A72-AD10-78642E7B9E5D}" srcId="{F365CCCF-7892-4FA6-9658-5A5584948DBA}" destId="{81172DD1-E7B8-4BD1-9B06-8C4999BA7ED3}" srcOrd="0" destOrd="0" parTransId="{08F1BEFB-EB77-4704-BDEF-43CC6C10D3DE}" sibTransId="{A73E0F2D-E83B-4EB8-8929-3E86F90D6050}"/>
    <dgm:cxn modelId="{8DA579FE-B6CE-4A90-A8C5-C1FC51A04D33}" type="presOf" srcId="{BC0BCAAE-AA3F-4A37-AACE-E268BFF97F8E}" destId="{CB45D781-CC1C-42AC-9F4C-0191BADD37BC}" srcOrd="0" destOrd="0" presId="urn:microsoft.com/office/officeart/2005/8/layout/vList5"/>
    <dgm:cxn modelId="{CE80EBC9-4EA6-4D0B-AA7B-626F4B9E490A}" type="presParOf" srcId="{D528BED3-94A7-4688-91FE-90B01D7D3582}" destId="{DE2A96F8-CBA7-411A-8BB2-F28D8387B9F6}" srcOrd="0" destOrd="0" presId="urn:microsoft.com/office/officeart/2005/8/layout/vList5"/>
    <dgm:cxn modelId="{E1711337-7F8B-4026-B007-C2A9BB496905}" type="presParOf" srcId="{DE2A96F8-CBA7-411A-8BB2-F28D8387B9F6}" destId="{FFEF95BA-EA80-442B-ACC6-E9E40EFEA97A}" srcOrd="0" destOrd="0" presId="urn:microsoft.com/office/officeart/2005/8/layout/vList5"/>
    <dgm:cxn modelId="{F79627E7-AE2F-48F0-BF77-D44B07A045A0}" type="presParOf" srcId="{DE2A96F8-CBA7-411A-8BB2-F28D8387B9F6}" destId="{B6ACA69E-F8C0-4BA0-9199-FE99DE5F0B08}" srcOrd="1" destOrd="0" presId="urn:microsoft.com/office/officeart/2005/8/layout/vList5"/>
    <dgm:cxn modelId="{7E151AAB-B29A-4E87-8548-E067EE84C2E6}" type="presParOf" srcId="{D528BED3-94A7-4688-91FE-90B01D7D3582}" destId="{D249C803-584A-43ED-99DA-533C8FF48D38}" srcOrd="1" destOrd="0" presId="urn:microsoft.com/office/officeart/2005/8/layout/vList5"/>
    <dgm:cxn modelId="{C17F8FCD-05B8-4611-8D91-EC7D59D92676}" type="presParOf" srcId="{D528BED3-94A7-4688-91FE-90B01D7D3582}" destId="{4D603A57-9C0A-4888-9C14-A29BF373D12D}" srcOrd="2" destOrd="0" presId="urn:microsoft.com/office/officeart/2005/8/layout/vList5"/>
    <dgm:cxn modelId="{4CCE2B48-1498-467F-ABF1-5D0FEF97A75B}" type="presParOf" srcId="{4D603A57-9C0A-4888-9C14-A29BF373D12D}" destId="{CB45D781-CC1C-42AC-9F4C-0191BADD37BC}" srcOrd="0" destOrd="0" presId="urn:microsoft.com/office/officeart/2005/8/layout/vList5"/>
    <dgm:cxn modelId="{B4F78109-9ECC-4F1D-B9A6-54F14FABE139}" type="presParOf" srcId="{4D603A57-9C0A-4888-9C14-A29BF373D12D}" destId="{559A2481-91F8-4D0E-881E-DA363B96E16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22E7C6-4EBF-472D-9F1E-AEFE40E94879}" type="doc">
      <dgm:prSet loTypeId="urn:microsoft.com/office/officeart/2008/layout/HexagonCluster" loCatId="relationship" qsTypeId="urn:microsoft.com/office/officeart/2005/8/quickstyle/simple2" qsCatId="simple" csTypeId="urn:microsoft.com/office/officeart/2005/8/colors/accent1_2" csCatId="accent1" phldr="1"/>
      <dgm:spPr/>
      <dgm:t>
        <a:bodyPr/>
        <a:lstStyle/>
        <a:p>
          <a:endParaRPr lang="en-US"/>
        </a:p>
      </dgm:t>
    </dgm:pt>
    <dgm:pt modelId="{C9FAD989-2B68-49C6-A217-E39199C1AC5F}">
      <dgm:prSet phldrT="[Text]" phldr="0" custT="1"/>
      <dgm:spPr/>
      <dgm:t>
        <a:bodyPr/>
        <a:lstStyle/>
        <a:p>
          <a:r>
            <a:rPr lang="en-US" sz="1000"/>
            <a:t>Cognitive Behavioral Therapy</a:t>
          </a:r>
        </a:p>
      </dgm:t>
    </dgm:pt>
    <dgm:pt modelId="{E46DE0AA-159A-4FDB-8E70-AE175A8573E5}" type="parTrans" cxnId="{334DF613-B30F-4FA4-8163-FF0FB936EAD4}">
      <dgm:prSet/>
      <dgm:spPr/>
      <dgm:t>
        <a:bodyPr/>
        <a:lstStyle/>
        <a:p>
          <a:endParaRPr lang="en-US"/>
        </a:p>
      </dgm:t>
    </dgm:pt>
    <dgm:pt modelId="{E59124F0-78D3-49AA-B35B-F6321475544F}" type="sibTrans" cxnId="{334DF613-B30F-4FA4-8163-FF0FB936EAD4}">
      <dgm:prSet/>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n-US"/>
        </a:p>
      </dgm:t>
      <dgm:extLst>
        <a:ext uri="{E40237B7-FDA0-4F09-8148-C483321AD2D9}">
          <dgm14:cNvPr xmlns:dgm14="http://schemas.microsoft.com/office/drawing/2010/diagram" id="0" name="" descr="People in group sharing"/>
        </a:ext>
      </dgm:extLst>
    </dgm:pt>
    <dgm:pt modelId="{A67B0B51-118E-493E-ABBE-39F4FFD9FDC7}">
      <dgm:prSet phldrT="[Text]" phldr="0" custT="1"/>
      <dgm:spPr/>
      <dgm:t>
        <a:bodyPr/>
        <a:lstStyle/>
        <a:p>
          <a:r>
            <a:rPr lang="en-US" sz="1000"/>
            <a:t>Housing Assistance</a:t>
          </a:r>
        </a:p>
      </dgm:t>
    </dgm:pt>
    <dgm:pt modelId="{D52244E1-F49E-45FA-B99D-C810C3D6BADC}" type="parTrans" cxnId="{32F05F1E-BF30-4C62-9977-288427635A7B}">
      <dgm:prSet/>
      <dgm:spPr/>
      <dgm:t>
        <a:bodyPr/>
        <a:lstStyle/>
        <a:p>
          <a:endParaRPr lang="en-US"/>
        </a:p>
      </dgm:t>
    </dgm:pt>
    <dgm:pt modelId="{A8F0CAD0-5BF1-4D02-B66B-BA110F30BEB0}" type="sibTrans" cxnId="{32F05F1E-BF30-4C62-9977-288427635A7B}">
      <dgm:prSet/>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endParaRPr lang="en-US"/>
        </a:p>
      </dgm:t>
      <dgm:extLst>
        <a:ext uri="{E40237B7-FDA0-4F09-8148-C483321AD2D9}">
          <dgm14:cNvPr xmlns:dgm14="http://schemas.microsoft.com/office/drawing/2010/diagram" id="0" name="" descr="Person standing indoors, holding clipboard with formal document, handing keys to smiling couple"/>
        </a:ext>
      </dgm:extLst>
    </dgm:pt>
    <dgm:pt modelId="{C1150A54-653A-42D4-81E1-43081EDA9A70}">
      <dgm:prSet phldrT="[Text]" phldr="0" custT="1"/>
      <dgm:spPr/>
      <dgm:t>
        <a:bodyPr/>
        <a:lstStyle/>
        <a:p>
          <a:r>
            <a:rPr lang="en-US" sz="1000"/>
            <a:t>Substance Use Treatment</a:t>
          </a:r>
        </a:p>
      </dgm:t>
    </dgm:pt>
    <dgm:pt modelId="{77B3F42B-92D4-40EE-8D36-3EEF49F3FBA8}" type="parTrans" cxnId="{1D3F6D49-B25C-4D33-B05D-EE5FCD0B8F30}">
      <dgm:prSet/>
      <dgm:spPr/>
      <dgm:t>
        <a:bodyPr/>
        <a:lstStyle/>
        <a:p>
          <a:endParaRPr lang="en-US"/>
        </a:p>
      </dgm:t>
    </dgm:pt>
    <dgm:pt modelId="{765E6D97-2500-4210-A03F-CDABB11C5A79}" type="sibTrans" cxnId="{1D3F6D49-B25C-4D33-B05D-EE5FCD0B8F30}">
      <dgm:prSet/>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t>
        <a:bodyPr/>
        <a:lstStyle/>
        <a:p>
          <a:endParaRPr lang="en-US"/>
        </a:p>
      </dgm:t>
      <dgm:extLst>
        <a:ext uri="{E40237B7-FDA0-4F09-8148-C483321AD2D9}">
          <dgm14:cNvPr xmlns:dgm14="http://schemas.microsoft.com/office/drawing/2010/diagram" id="0" name="" descr="Man talking with therapist"/>
        </a:ext>
      </dgm:extLst>
    </dgm:pt>
    <dgm:pt modelId="{5DEBA918-6EAE-4A61-981E-D2AA501FA423}">
      <dgm:prSet custT="1"/>
      <dgm:spPr/>
      <dgm:t>
        <a:bodyPr/>
        <a:lstStyle/>
        <a:p>
          <a:r>
            <a:rPr lang="en-US" sz="1000"/>
            <a:t>Canine Assisted Therapy</a:t>
          </a:r>
        </a:p>
      </dgm:t>
    </dgm:pt>
    <dgm:pt modelId="{A5DE2A28-6BBC-47D2-8FCD-DA11BB6FA0FE}" type="parTrans" cxnId="{16B5604F-132D-48A7-AE74-5EB28155DFE4}">
      <dgm:prSet/>
      <dgm:spPr/>
      <dgm:t>
        <a:bodyPr/>
        <a:lstStyle/>
        <a:p>
          <a:endParaRPr lang="en-US"/>
        </a:p>
      </dgm:t>
    </dgm:pt>
    <dgm:pt modelId="{4273F0B2-B539-4530-8436-B63379052C27}" type="sibTrans" cxnId="{16B5604F-132D-48A7-AE74-5EB28155DFE4}">
      <dgm:prSet/>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r="1433"/>
          </a:stretch>
        </a:blipFill>
      </dgm:spPr>
      <dgm:t>
        <a:bodyPr/>
        <a:lstStyle/>
        <a:p>
          <a:endParaRPr lang="en-US"/>
        </a:p>
      </dgm:t>
    </dgm:pt>
    <dgm:pt modelId="{6E46652E-EE2A-4402-837B-9B148E841D6C}">
      <dgm:prSet custT="1"/>
      <dgm:spPr/>
      <dgm:t>
        <a:bodyPr/>
        <a:lstStyle/>
        <a:p>
          <a:r>
            <a:rPr lang="en-US" sz="1000"/>
            <a:t>Mental Health care</a:t>
          </a:r>
        </a:p>
      </dgm:t>
    </dgm:pt>
    <dgm:pt modelId="{33CCAE62-4A17-4BC1-B64F-3B1889B4DC30}" type="parTrans" cxnId="{1872AC3A-9812-43A1-A601-FCFCF39A5E78}">
      <dgm:prSet/>
      <dgm:spPr/>
      <dgm:t>
        <a:bodyPr/>
        <a:lstStyle/>
        <a:p>
          <a:endParaRPr lang="en-US"/>
        </a:p>
      </dgm:t>
    </dgm:pt>
    <dgm:pt modelId="{171D2F5A-16F6-462A-BE3B-F923419F05FA}" type="sibTrans" cxnId="{1872AC3A-9812-43A1-A601-FCFCF39A5E78}">
      <dgm:prSet/>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t>
        <a:bodyPr/>
        <a:lstStyle/>
        <a:p>
          <a:endParaRPr lang="en-US"/>
        </a:p>
      </dgm:t>
    </dgm:pt>
    <dgm:pt modelId="{F159709D-2160-4DE5-9DFD-C4B62C7AF538}">
      <dgm:prSet custT="1"/>
      <dgm:spPr/>
      <dgm:t>
        <a:bodyPr/>
        <a:lstStyle/>
        <a:p>
          <a:r>
            <a:rPr lang="en-US" sz="1000"/>
            <a:t>CalAIM Benefits</a:t>
          </a:r>
        </a:p>
      </dgm:t>
    </dgm:pt>
    <dgm:pt modelId="{4480ECF9-8841-4AF1-AF40-F4113DC80EF8}" type="parTrans" cxnId="{3E75DAEB-EC9C-45A5-844F-A855CD871C57}">
      <dgm:prSet/>
      <dgm:spPr/>
      <dgm:t>
        <a:bodyPr/>
        <a:lstStyle/>
        <a:p>
          <a:endParaRPr lang="en-US"/>
        </a:p>
      </dgm:t>
    </dgm:pt>
    <dgm:pt modelId="{302FDC73-628F-4676-ACC1-1DDAD4F22CC3}" type="sibTrans" cxnId="{3E75DAEB-EC9C-45A5-844F-A855CD871C57}">
      <dgm:prSet/>
      <dgm:spPr>
        <a:blipFill>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t>
        <a:bodyPr/>
        <a:lstStyle/>
        <a:p>
          <a:endParaRPr lang="en-US"/>
        </a:p>
      </dgm:t>
      <dgm:extLst>
        <a:ext uri="{E40237B7-FDA0-4F09-8148-C483321AD2D9}">
          <dgm14:cNvPr xmlns:dgm14="http://schemas.microsoft.com/office/drawing/2010/diagram" id="0" name="" descr="Doctor and patient"/>
        </a:ext>
      </dgm:extLst>
    </dgm:pt>
    <dgm:pt modelId="{8EC272B7-FCDC-4E81-B8AD-76C9CF1A19A4}">
      <dgm:prSet custT="1"/>
      <dgm:spPr/>
      <dgm:t>
        <a:bodyPr/>
        <a:lstStyle/>
        <a:p>
          <a:r>
            <a:rPr lang="en-US" sz="1000"/>
            <a:t>Family Therapy </a:t>
          </a:r>
        </a:p>
      </dgm:t>
    </dgm:pt>
    <dgm:pt modelId="{8E11A6DE-E716-4F0F-B739-65916C25EBD2}" type="parTrans" cxnId="{BEFC7649-F5F3-4416-B64E-A295D19B1B5C}">
      <dgm:prSet/>
      <dgm:spPr/>
      <dgm:t>
        <a:bodyPr/>
        <a:lstStyle/>
        <a:p>
          <a:endParaRPr lang="en-US"/>
        </a:p>
      </dgm:t>
    </dgm:pt>
    <dgm:pt modelId="{156591A8-7BA8-41CD-A807-6331DEF6EA9F}" type="sibTrans" cxnId="{BEFC7649-F5F3-4416-B64E-A295D19B1B5C}">
      <dgm:prSet/>
      <dgm:spPr>
        <a:blipFill>
          <a:blip xmlns:r="http://schemas.openxmlformats.org/officeDocument/2006/relationships" r:embed="rId7" cstate="email">
            <a:extLst>
              <a:ext uri="{28A0092B-C50C-407E-A947-70E740481C1C}">
                <a14:useLocalDpi xmlns:a14="http://schemas.microsoft.com/office/drawing/2010/main"/>
              </a:ext>
            </a:extLst>
          </a:blip>
          <a:srcRect/>
          <a:stretch>
            <a:fillRect/>
          </a:stretch>
        </a:blipFill>
      </dgm:spPr>
      <dgm:t>
        <a:bodyPr/>
        <a:lstStyle/>
        <a:p>
          <a:endParaRPr lang="en-US"/>
        </a:p>
      </dgm:t>
      <dgm:extLst>
        <a:ext uri="{E40237B7-FDA0-4F09-8148-C483321AD2D9}">
          <dgm14:cNvPr xmlns:dgm14="http://schemas.microsoft.com/office/drawing/2010/diagram" id="0" name="" descr="People eating dinner"/>
        </a:ext>
      </dgm:extLst>
    </dgm:pt>
    <dgm:pt modelId="{92754B32-A877-4599-8F85-D65D51137529}">
      <dgm:prSet custT="1"/>
      <dgm:spPr/>
      <dgm:t>
        <a:bodyPr/>
        <a:lstStyle/>
        <a:p>
          <a:r>
            <a:rPr lang="en-US" sz="1000"/>
            <a:t>Job Skills Training</a:t>
          </a:r>
        </a:p>
      </dgm:t>
    </dgm:pt>
    <dgm:pt modelId="{4B75FE0C-6C29-4002-AAD5-2E836F8D8C51}" type="parTrans" cxnId="{59034F9C-FA8C-43C2-A00E-3C8AABD1824C}">
      <dgm:prSet/>
      <dgm:spPr/>
      <dgm:t>
        <a:bodyPr/>
        <a:lstStyle/>
        <a:p>
          <a:endParaRPr lang="en-US"/>
        </a:p>
      </dgm:t>
    </dgm:pt>
    <dgm:pt modelId="{3E5BFA92-8D74-40C8-B680-C171A67BA814}" type="sibTrans" cxnId="{59034F9C-FA8C-43C2-A00E-3C8AABD1824C}">
      <dgm:prSet/>
      <dgm:spPr>
        <a:blipFill>
          <a:blip xmlns:r="http://schemas.openxmlformats.org/officeDocument/2006/relationships" r:embed="rId8" cstate="email">
            <a:extLst>
              <a:ext uri="{28A0092B-C50C-407E-A947-70E740481C1C}">
                <a14:useLocalDpi xmlns:a14="http://schemas.microsoft.com/office/drawing/2010/main"/>
              </a:ext>
            </a:extLst>
          </a:blip>
          <a:srcRect/>
          <a:stretch>
            <a:fillRect/>
          </a:stretch>
        </a:blipFill>
      </dgm:spPr>
      <dgm:t>
        <a:bodyPr/>
        <a:lstStyle/>
        <a:p>
          <a:endParaRPr lang="en-US"/>
        </a:p>
      </dgm:t>
    </dgm:pt>
    <dgm:pt modelId="{77C2CF1A-A70E-49B7-BD8C-2845FAEF4A6A}">
      <dgm:prSet custT="1"/>
      <dgm:spPr/>
      <dgm:t>
        <a:bodyPr/>
        <a:lstStyle/>
        <a:p>
          <a:r>
            <a:rPr lang="en-US" sz="1000"/>
            <a:t>Mentoring</a:t>
          </a:r>
        </a:p>
      </dgm:t>
    </dgm:pt>
    <dgm:pt modelId="{44C8E66C-3825-4130-B4DA-871E88417BE5}" type="parTrans" cxnId="{943BDAE9-4AFF-45DF-88DD-AE12C36ADA07}">
      <dgm:prSet/>
      <dgm:spPr/>
      <dgm:t>
        <a:bodyPr/>
        <a:lstStyle/>
        <a:p>
          <a:endParaRPr lang="en-US"/>
        </a:p>
      </dgm:t>
    </dgm:pt>
    <dgm:pt modelId="{8C02F81D-E3B9-43F6-8032-0AD44B5144CB}" type="sibTrans" cxnId="{943BDAE9-4AFF-45DF-88DD-AE12C36ADA07}">
      <dgm:prSet/>
      <dgm:spPr>
        <a:blipFill>
          <a:blip xmlns:r="http://schemas.openxmlformats.org/officeDocument/2006/relationships" r:embed="rId9" cstate="email">
            <a:extLst>
              <a:ext uri="{28A0092B-C50C-407E-A947-70E740481C1C}">
                <a14:useLocalDpi xmlns:a14="http://schemas.microsoft.com/office/drawing/2010/main"/>
              </a:ext>
            </a:extLst>
          </a:blip>
          <a:srcRect/>
          <a:stretch>
            <a:fillRect/>
          </a:stretch>
        </a:blipFill>
      </dgm:spPr>
      <dgm:t>
        <a:bodyPr/>
        <a:lstStyle/>
        <a:p>
          <a:endParaRPr lang="en-US"/>
        </a:p>
      </dgm:t>
      <dgm:extLst>
        <a:ext uri="{E40237B7-FDA0-4F09-8148-C483321AD2D9}">
          <dgm14:cNvPr xmlns:dgm14="http://schemas.microsoft.com/office/drawing/2010/diagram" id="0" name="" descr="Counselor and patients"/>
        </a:ext>
      </dgm:extLst>
    </dgm:pt>
    <dgm:pt modelId="{29D8E024-AD3A-4CD6-9C0E-CCA86D266BAA}">
      <dgm:prSet custT="1"/>
      <dgm:spPr/>
      <dgm:t>
        <a:bodyPr/>
        <a:lstStyle/>
        <a:p>
          <a:r>
            <a:rPr lang="en-US" sz="1000"/>
            <a:t>Housing and Resource Navigation</a:t>
          </a:r>
        </a:p>
      </dgm:t>
    </dgm:pt>
    <dgm:pt modelId="{D5B62B04-636A-45D0-B12B-8ADC78496B8A}" type="parTrans" cxnId="{FAEC2B9B-D18C-43CF-9107-47984A05CB3B}">
      <dgm:prSet/>
      <dgm:spPr/>
      <dgm:t>
        <a:bodyPr/>
        <a:lstStyle/>
        <a:p>
          <a:endParaRPr lang="en-US"/>
        </a:p>
      </dgm:t>
    </dgm:pt>
    <dgm:pt modelId="{B03DC513-1EB1-4628-B36E-D24154BD3C2E}" type="sibTrans" cxnId="{FAEC2B9B-D18C-43CF-9107-47984A05CB3B}">
      <dgm:prSet/>
      <dgm:spPr>
        <a:blipFill>
          <a:blip xmlns:r="http://schemas.openxmlformats.org/officeDocument/2006/relationships" r:embed="rId10" cstate="email">
            <a:extLst>
              <a:ext uri="{28A0092B-C50C-407E-A947-70E740481C1C}">
                <a14:useLocalDpi xmlns:a14="http://schemas.microsoft.com/office/drawing/2010/main"/>
              </a:ext>
            </a:extLst>
          </a:blip>
          <a:srcRect/>
          <a:stretch>
            <a:fillRect/>
          </a:stretch>
        </a:blipFill>
      </dgm:spPr>
      <dgm:t>
        <a:bodyPr/>
        <a:lstStyle/>
        <a:p>
          <a:endParaRPr lang="en-US"/>
        </a:p>
      </dgm:t>
      <dgm:extLst>
        <a:ext uri="{E40237B7-FDA0-4F09-8148-C483321AD2D9}">
          <dgm14:cNvPr xmlns:dgm14="http://schemas.microsoft.com/office/drawing/2010/diagram" id="0" name="" descr="Smiling couple sitting on floor with boxes around"/>
        </a:ext>
      </dgm:extLst>
    </dgm:pt>
    <dgm:pt modelId="{5FB8DD32-02F4-4CB4-9E53-FBAFA480BC7A}">
      <dgm:prSet custT="1"/>
      <dgm:spPr/>
      <dgm:t>
        <a:bodyPr/>
        <a:lstStyle/>
        <a:p>
          <a:r>
            <a:rPr lang="en-US" sz="1000"/>
            <a:t>Career Technical Education</a:t>
          </a:r>
        </a:p>
      </dgm:t>
    </dgm:pt>
    <dgm:pt modelId="{2C9AD94E-B1B6-4350-BFE5-A2F49D600C80}" type="parTrans" cxnId="{9158955A-3520-4AB8-948B-A510EEEEE70A}">
      <dgm:prSet/>
      <dgm:spPr/>
      <dgm:t>
        <a:bodyPr/>
        <a:lstStyle/>
        <a:p>
          <a:endParaRPr lang="en-US"/>
        </a:p>
      </dgm:t>
    </dgm:pt>
    <dgm:pt modelId="{A11CF7B7-FC41-48D1-BDAB-B2B5BDDD67DF}" type="sibTrans" cxnId="{9158955A-3520-4AB8-948B-A510EEEEE70A}">
      <dgm:prSet/>
      <dgm:spPr>
        <a:blipFill dpi="0" rotWithShape="1">
          <a:blip xmlns:r="http://schemas.openxmlformats.org/officeDocument/2006/relationships" r:embed="rId11" cstate="email">
            <a:extLst>
              <a:ext uri="{28A0092B-C50C-407E-A947-70E740481C1C}">
                <a14:useLocalDpi xmlns:a14="http://schemas.microsoft.com/office/drawing/2010/main"/>
              </a:ext>
            </a:extLst>
          </a:blip>
          <a:srcRect/>
          <a:stretch>
            <a:fillRect/>
          </a:stretch>
        </a:blipFill>
      </dgm:spPr>
      <dgm:t>
        <a:bodyPr/>
        <a:lstStyle/>
        <a:p>
          <a:endParaRPr lang="en-US"/>
        </a:p>
      </dgm:t>
    </dgm:pt>
    <dgm:pt modelId="{4175F1E7-132C-4D43-A3CB-7F229BE201D6}">
      <dgm:prSet/>
      <dgm:spPr/>
      <dgm:t>
        <a:bodyPr/>
        <a:lstStyle/>
        <a:p>
          <a:endParaRPr lang="en-US"/>
        </a:p>
      </dgm:t>
    </dgm:pt>
    <dgm:pt modelId="{6A2678E0-D41E-4F79-9BB4-92EF3EF0B32F}" type="parTrans" cxnId="{5A63FD64-A7E1-4E78-984B-BAA6BEDF8A01}">
      <dgm:prSet/>
      <dgm:spPr/>
      <dgm:t>
        <a:bodyPr/>
        <a:lstStyle/>
        <a:p>
          <a:endParaRPr lang="en-US"/>
        </a:p>
      </dgm:t>
    </dgm:pt>
    <dgm:pt modelId="{C67F665A-D706-4AA9-B2ED-68EBEDF02000}" type="sibTrans" cxnId="{5A63FD64-A7E1-4E78-984B-BAA6BEDF8A01}">
      <dgm:prSet/>
      <dgm:spPr/>
      <dgm:t>
        <a:bodyPr/>
        <a:lstStyle/>
        <a:p>
          <a:endParaRPr lang="en-US"/>
        </a:p>
      </dgm:t>
    </dgm:pt>
    <dgm:pt modelId="{16CF0088-9EC5-4D41-8B4B-16C2B21835F5}">
      <dgm:prSet/>
      <dgm:spPr/>
      <dgm:t>
        <a:bodyPr/>
        <a:lstStyle/>
        <a:p>
          <a:endParaRPr lang="en-US"/>
        </a:p>
      </dgm:t>
    </dgm:pt>
    <dgm:pt modelId="{57FADC73-6567-4776-81C6-870015FA25D9}" type="parTrans" cxnId="{555D1BEA-179C-47E8-85D0-0C0315A20EEE}">
      <dgm:prSet/>
      <dgm:spPr/>
      <dgm:t>
        <a:bodyPr/>
        <a:lstStyle/>
        <a:p>
          <a:endParaRPr lang="en-US"/>
        </a:p>
      </dgm:t>
    </dgm:pt>
    <dgm:pt modelId="{F5B9999D-B3A0-41E1-BD47-D338B5FCFDF3}" type="sibTrans" cxnId="{555D1BEA-179C-47E8-85D0-0C0315A20EEE}">
      <dgm:prSet/>
      <dgm:spPr/>
      <dgm:t>
        <a:bodyPr/>
        <a:lstStyle/>
        <a:p>
          <a:endParaRPr lang="en-US"/>
        </a:p>
      </dgm:t>
    </dgm:pt>
    <dgm:pt modelId="{9C8EF088-1020-48D8-82DE-ACBB8A84A193}">
      <dgm:prSet custT="1"/>
      <dgm:spPr/>
      <dgm:t>
        <a:bodyPr/>
        <a:lstStyle/>
        <a:p>
          <a:r>
            <a:rPr lang="en-US" sz="1000"/>
            <a:t>Integrated Healthcare</a:t>
          </a:r>
        </a:p>
      </dgm:t>
    </dgm:pt>
    <dgm:pt modelId="{5F6CCE19-4BFD-49CE-9713-71CCA9E35D60}" type="parTrans" cxnId="{67C04C7F-514D-4ECC-9C31-621439AF66FD}">
      <dgm:prSet/>
      <dgm:spPr/>
      <dgm:t>
        <a:bodyPr/>
        <a:lstStyle/>
        <a:p>
          <a:endParaRPr lang="en-US"/>
        </a:p>
      </dgm:t>
    </dgm:pt>
    <dgm:pt modelId="{5901D597-3FF8-477E-871D-4B7E1AD330CD}" type="sibTrans" cxnId="{67C04C7F-514D-4ECC-9C31-621439AF66FD}">
      <dgm:prSet/>
      <dgm:spPr>
        <a:blipFill dpi="0" rotWithShape="1">
          <a:blip xmlns:r="http://schemas.openxmlformats.org/officeDocument/2006/relationships" r:embed="rId12" cstate="email">
            <a:extLst>
              <a:ext uri="{28A0092B-C50C-407E-A947-70E740481C1C}">
                <a14:useLocalDpi xmlns:a14="http://schemas.microsoft.com/office/drawing/2010/main"/>
              </a:ext>
            </a:extLst>
          </a:blip>
          <a:srcRect/>
          <a:stretch>
            <a:fillRect/>
          </a:stretch>
        </a:blipFill>
      </dgm:spPr>
      <dgm:t>
        <a:bodyPr/>
        <a:lstStyle/>
        <a:p>
          <a:endParaRPr lang="en-US"/>
        </a:p>
      </dgm:t>
    </dgm:pt>
    <dgm:pt modelId="{A47C9735-E458-49FD-A995-530708B154E7}" type="pres">
      <dgm:prSet presAssocID="{1C22E7C6-4EBF-472D-9F1E-AEFE40E94879}" presName="Name0" presStyleCnt="0">
        <dgm:presLayoutVars>
          <dgm:chMax val="21"/>
          <dgm:chPref val="21"/>
        </dgm:presLayoutVars>
      </dgm:prSet>
      <dgm:spPr/>
    </dgm:pt>
    <dgm:pt modelId="{A10B062E-FF4F-4472-8926-034AADF10B8C}" type="pres">
      <dgm:prSet presAssocID="{C9FAD989-2B68-49C6-A217-E39199C1AC5F}" presName="text1" presStyleCnt="0"/>
      <dgm:spPr/>
    </dgm:pt>
    <dgm:pt modelId="{189F5CCD-2811-46CC-AD4F-1D412102F7AF}" type="pres">
      <dgm:prSet presAssocID="{C9FAD989-2B68-49C6-A217-E39199C1AC5F}" presName="textRepeatNode" presStyleLbl="alignNode1" presStyleIdx="0" presStyleCnt="12">
        <dgm:presLayoutVars>
          <dgm:chMax val="0"/>
          <dgm:chPref val="0"/>
          <dgm:bulletEnabled val="1"/>
        </dgm:presLayoutVars>
      </dgm:prSet>
      <dgm:spPr/>
    </dgm:pt>
    <dgm:pt modelId="{BDFC6C50-9A58-42A3-A4B6-CB0C054AAD74}" type="pres">
      <dgm:prSet presAssocID="{C9FAD989-2B68-49C6-A217-E39199C1AC5F}" presName="textaccent1" presStyleCnt="0"/>
      <dgm:spPr/>
    </dgm:pt>
    <dgm:pt modelId="{BF710DF1-91D6-4222-8E7D-D22B77EC6420}" type="pres">
      <dgm:prSet presAssocID="{C9FAD989-2B68-49C6-A217-E39199C1AC5F}" presName="accentRepeatNode" presStyleLbl="solidAlignAcc1" presStyleIdx="0" presStyleCnt="24"/>
      <dgm:spPr/>
    </dgm:pt>
    <dgm:pt modelId="{ED84F206-019E-4632-BF85-6417E471EC6E}" type="pres">
      <dgm:prSet presAssocID="{E59124F0-78D3-49AA-B35B-F6321475544F}" presName="image1" presStyleCnt="0"/>
      <dgm:spPr/>
    </dgm:pt>
    <dgm:pt modelId="{5C54843F-1893-4145-8018-74C604F3FC32}" type="pres">
      <dgm:prSet presAssocID="{E59124F0-78D3-49AA-B35B-F6321475544F}" presName="imageRepeatNode" presStyleLbl="alignAcc1" presStyleIdx="0" presStyleCnt="12"/>
      <dgm:spPr/>
    </dgm:pt>
    <dgm:pt modelId="{12D37A47-85E2-4BF7-A5CE-4C7BC28647B3}" type="pres">
      <dgm:prSet presAssocID="{E59124F0-78D3-49AA-B35B-F6321475544F}" presName="imageaccent1" presStyleCnt="0"/>
      <dgm:spPr/>
    </dgm:pt>
    <dgm:pt modelId="{6673C718-A531-41EA-93DD-014E5FF0DE78}" type="pres">
      <dgm:prSet presAssocID="{E59124F0-78D3-49AA-B35B-F6321475544F}" presName="accentRepeatNode" presStyleLbl="solidAlignAcc1" presStyleIdx="1" presStyleCnt="24"/>
      <dgm:spPr/>
    </dgm:pt>
    <dgm:pt modelId="{BA07933B-F82E-4DE2-8A47-FD5EAE577A79}" type="pres">
      <dgm:prSet presAssocID="{9C8EF088-1020-48D8-82DE-ACBB8A84A193}" presName="text2" presStyleCnt="0"/>
      <dgm:spPr/>
    </dgm:pt>
    <dgm:pt modelId="{6B6F8A58-E8F0-4954-9A7A-6015714EBADC}" type="pres">
      <dgm:prSet presAssocID="{9C8EF088-1020-48D8-82DE-ACBB8A84A193}" presName="textRepeatNode" presStyleLbl="alignNode1" presStyleIdx="1" presStyleCnt="12">
        <dgm:presLayoutVars>
          <dgm:chMax val="0"/>
          <dgm:chPref val="0"/>
          <dgm:bulletEnabled val="1"/>
        </dgm:presLayoutVars>
      </dgm:prSet>
      <dgm:spPr/>
    </dgm:pt>
    <dgm:pt modelId="{95CC8080-050C-4644-ADB0-B0D84D6B0D38}" type="pres">
      <dgm:prSet presAssocID="{9C8EF088-1020-48D8-82DE-ACBB8A84A193}" presName="textaccent2" presStyleCnt="0"/>
      <dgm:spPr/>
    </dgm:pt>
    <dgm:pt modelId="{26B37531-92F3-4D0C-A126-CA209B99D633}" type="pres">
      <dgm:prSet presAssocID="{9C8EF088-1020-48D8-82DE-ACBB8A84A193}" presName="accentRepeatNode" presStyleLbl="solidAlignAcc1" presStyleIdx="2" presStyleCnt="24"/>
      <dgm:spPr/>
    </dgm:pt>
    <dgm:pt modelId="{048BD501-2D9B-48B3-BFEB-28921A3333C9}" type="pres">
      <dgm:prSet presAssocID="{5901D597-3FF8-477E-871D-4B7E1AD330CD}" presName="image2" presStyleCnt="0"/>
      <dgm:spPr/>
    </dgm:pt>
    <dgm:pt modelId="{9F7A47C9-D89B-43CB-AA06-C47CF919480E}" type="pres">
      <dgm:prSet presAssocID="{5901D597-3FF8-477E-871D-4B7E1AD330CD}" presName="imageRepeatNode" presStyleLbl="alignAcc1" presStyleIdx="1" presStyleCnt="12"/>
      <dgm:spPr/>
    </dgm:pt>
    <dgm:pt modelId="{7BC6194D-24F1-4B3A-8753-16B478F541A5}" type="pres">
      <dgm:prSet presAssocID="{5901D597-3FF8-477E-871D-4B7E1AD330CD}" presName="imageaccent2" presStyleCnt="0"/>
      <dgm:spPr/>
    </dgm:pt>
    <dgm:pt modelId="{98E12CE1-0F0C-45C5-A790-9DF952363755}" type="pres">
      <dgm:prSet presAssocID="{5901D597-3FF8-477E-871D-4B7E1AD330CD}" presName="accentRepeatNode" presStyleLbl="solidAlignAcc1" presStyleIdx="3" presStyleCnt="24"/>
      <dgm:spPr/>
    </dgm:pt>
    <dgm:pt modelId="{A1E4B624-3FC4-49B5-9499-76376A48DAB4}" type="pres">
      <dgm:prSet presAssocID="{A67B0B51-118E-493E-ABBE-39F4FFD9FDC7}" presName="text3" presStyleCnt="0"/>
      <dgm:spPr/>
    </dgm:pt>
    <dgm:pt modelId="{504DF197-F7C0-4F77-BFB4-85C8A7AA6313}" type="pres">
      <dgm:prSet presAssocID="{A67B0B51-118E-493E-ABBE-39F4FFD9FDC7}" presName="textRepeatNode" presStyleLbl="alignNode1" presStyleIdx="2" presStyleCnt="12">
        <dgm:presLayoutVars>
          <dgm:chMax val="0"/>
          <dgm:chPref val="0"/>
          <dgm:bulletEnabled val="1"/>
        </dgm:presLayoutVars>
      </dgm:prSet>
      <dgm:spPr/>
    </dgm:pt>
    <dgm:pt modelId="{98EC5A4D-F64D-4FE4-BA9A-E6163DEECFDE}" type="pres">
      <dgm:prSet presAssocID="{A67B0B51-118E-493E-ABBE-39F4FFD9FDC7}" presName="textaccent3" presStyleCnt="0"/>
      <dgm:spPr/>
    </dgm:pt>
    <dgm:pt modelId="{EDA3CF27-402D-42CC-AB9D-79BB1D2C0374}" type="pres">
      <dgm:prSet presAssocID="{A67B0B51-118E-493E-ABBE-39F4FFD9FDC7}" presName="accentRepeatNode" presStyleLbl="solidAlignAcc1" presStyleIdx="4" presStyleCnt="24"/>
      <dgm:spPr/>
    </dgm:pt>
    <dgm:pt modelId="{7136C627-62EE-4774-A6D8-92663C145303}" type="pres">
      <dgm:prSet presAssocID="{A8F0CAD0-5BF1-4D02-B66B-BA110F30BEB0}" presName="image3" presStyleCnt="0"/>
      <dgm:spPr/>
    </dgm:pt>
    <dgm:pt modelId="{41F7A8B4-F8E5-4494-A40C-3A88400D1B54}" type="pres">
      <dgm:prSet presAssocID="{A8F0CAD0-5BF1-4D02-B66B-BA110F30BEB0}" presName="imageRepeatNode" presStyleLbl="alignAcc1" presStyleIdx="2" presStyleCnt="12"/>
      <dgm:spPr/>
    </dgm:pt>
    <dgm:pt modelId="{72B4FD07-7AED-4E2F-8EDC-8087FEDB3197}" type="pres">
      <dgm:prSet presAssocID="{A8F0CAD0-5BF1-4D02-B66B-BA110F30BEB0}" presName="imageaccent3" presStyleCnt="0"/>
      <dgm:spPr/>
    </dgm:pt>
    <dgm:pt modelId="{CD48827C-D074-4840-84B5-67D9B9F36B28}" type="pres">
      <dgm:prSet presAssocID="{A8F0CAD0-5BF1-4D02-B66B-BA110F30BEB0}" presName="accentRepeatNode" presStyleLbl="solidAlignAcc1" presStyleIdx="5" presStyleCnt="24"/>
      <dgm:spPr/>
    </dgm:pt>
    <dgm:pt modelId="{145BE5D2-9BEC-4B91-9BE1-390FC6A6A2DA}" type="pres">
      <dgm:prSet presAssocID="{C1150A54-653A-42D4-81E1-43081EDA9A70}" presName="text4" presStyleCnt="0"/>
      <dgm:spPr/>
    </dgm:pt>
    <dgm:pt modelId="{E1C6DCD5-29D5-4465-ACD5-73D20E86CC4F}" type="pres">
      <dgm:prSet presAssocID="{C1150A54-653A-42D4-81E1-43081EDA9A70}" presName="textRepeatNode" presStyleLbl="alignNode1" presStyleIdx="3" presStyleCnt="12">
        <dgm:presLayoutVars>
          <dgm:chMax val="0"/>
          <dgm:chPref val="0"/>
          <dgm:bulletEnabled val="1"/>
        </dgm:presLayoutVars>
      </dgm:prSet>
      <dgm:spPr/>
    </dgm:pt>
    <dgm:pt modelId="{6D8F185C-6D85-47FC-9435-3A306A4E0BD0}" type="pres">
      <dgm:prSet presAssocID="{C1150A54-653A-42D4-81E1-43081EDA9A70}" presName="textaccent4" presStyleCnt="0"/>
      <dgm:spPr/>
    </dgm:pt>
    <dgm:pt modelId="{47B7A0D3-A88A-4EF5-8207-FF9E3B68D867}" type="pres">
      <dgm:prSet presAssocID="{C1150A54-653A-42D4-81E1-43081EDA9A70}" presName="accentRepeatNode" presStyleLbl="solidAlignAcc1" presStyleIdx="6" presStyleCnt="24"/>
      <dgm:spPr/>
    </dgm:pt>
    <dgm:pt modelId="{1F691EA4-306E-446D-9D56-92E2922B4D55}" type="pres">
      <dgm:prSet presAssocID="{765E6D97-2500-4210-A03F-CDABB11C5A79}" presName="image4" presStyleCnt="0"/>
      <dgm:spPr/>
    </dgm:pt>
    <dgm:pt modelId="{2CF23867-4346-4F38-A9DD-3FF96A1134F5}" type="pres">
      <dgm:prSet presAssocID="{765E6D97-2500-4210-A03F-CDABB11C5A79}" presName="imageRepeatNode" presStyleLbl="alignAcc1" presStyleIdx="3" presStyleCnt="12"/>
      <dgm:spPr/>
    </dgm:pt>
    <dgm:pt modelId="{41A35D50-1818-4695-9CDA-A93002FDA9A7}" type="pres">
      <dgm:prSet presAssocID="{765E6D97-2500-4210-A03F-CDABB11C5A79}" presName="imageaccent4" presStyleCnt="0"/>
      <dgm:spPr/>
    </dgm:pt>
    <dgm:pt modelId="{C8237089-C762-4A46-81CD-1C3BF560B643}" type="pres">
      <dgm:prSet presAssocID="{765E6D97-2500-4210-A03F-CDABB11C5A79}" presName="accentRepeatNode" presStyleLbl="solidAlignAcc1" presStyleIdx="7" presStyleCnt="24"/>
      <dgm:spPr/>
    </dgm:pt>
    <dgm:pt modelId="{CB8302A7-A9DC-47C8-89F1-6CDB4367B85F}" type="pres">
      <dgm:prSet presAssocID="{8EC272B7-FCDC-4E81-B8AD-76C9CF1A19A4}" presName="text5" presStyleCnt="0"/>
      <dgm:spPr/>
    </dgm:pt>
    <dgm:pt modelId="{0DE86291-D8CF-4F02-A19D-FC2B7D424A1F}" type="pres">
      <dgm:prSet presAssocID="{8EC272B7-FCDC-4E81-B8AD-76C9CF1A19A4}" presName="textRepeatNode" presStyleLbl="alignNode1" presStyleIdx="4" presStyleCnt="12">
        <dgm:presLayoutVars>
          <dgm:chMax val="0"/>
          <dgm:chPref val="0"/>
          <dgm:bulletEnabled val="1"/>
        </dgm:presLayoutVars>
      </dgm:prSet>
      <dgm:spPr/>
    </dgm:pt>
    <dgm:pt modelId="{1F3C9748-5E3C-4D91-987D-DEAEB307D8BC}" type="pres">
      <dgm:prSet presAssocID="{8EC272B7-FCDC-4E81-B8AD-76C9CF1A19A4}" presName="textaccent5" presStyleCnt="0"/>
      <dgm:spPr/>
    </dgm:pt>
    <dgm:pt modelId="{806CBC0D-F898-4332-AB0D-1FED95BF0A7C}" type="pres">
      <dgm:prSet presAssocID="{8EC272B7-FCDC-4E81-B8AD-76C9CF1A19A4}" presName="accentRepeatNode" presStyleLbl="solidAlignAcc1" presStyleIdx="8" presStyleCnt="24"/>
      <dgm:spPr/>
    </dgm:pt>
    <dgm:pt modelId="{0D742AF8-2569-4AB1-A755-AF941FF9C6BC}" type="pres">
      <dgm:prSet presAssocID="{156591A8-7BA8-41CD-A807-6331DEF6EA9F}" presName="image5" presStyleCnt="0"/>
      <dgm:spPr/>
    </dgm:pt>
    <dgm:pt modelId="{EDC0E27B-01F0-4E04-93D9-F454620E6996}" type="pres">
      <dgm:prSet presAssocID="{156591A8-7BA8-41CD-A807-6331DEF6EA9F}" presName="imageRepeatNode" presStyleLbl="alignAcc1" presStyleIdx="4" presStyleCnt="12" custAng="10800000" custFlipVert="1"/>
      <dgm:spPr/>
    </dgm:pt>
    <dgm:pt modelId="{43FD0B40-A19A-4E0D-A3CE-37845C1AAC69}" type="pres">
      <dgm:prSet presAssocID="{156591A8-7BA8-41CD-A807-6331DEF6EA9F}" presName="imageaccent5" presStyleCnt="0"/>
      <dgm:spPr/>
    </dgm:pt>
    <dgm:pt modelId="{5D890E16-CD32-4B5D-9004-33F1AF7436D4}" type="pres">
      <dgm:prSet presAssocID="{156591A8-7BA8-41CD-A807-6331DEF6EA9F}" presName="accentRepeatNode" presStyleLbl="solidAlignAcc1" presStyleIdx="9" presStyleCnt="24"/>
      <dgm:spPr/>
    </dgm:pt>
    <dgm:pt modelId="{A19BF178-154E-4CFD-AE88-37A2EC8A31DB}" type="pres">
      <dgm:prSet presAssocID="{92754B32-A877-4599-8F85-D65D51137529}" presName="text6" presStyleCnt="0"/>
      <dgm:spPr/>
    </dgm:pt>
    <dgm:pt modelId="{1F66A027-465D-41E3-BDFB-131F46D91054}" type="pres">
      <dgm:prSet presAssocID="{92754B32-A877-4599-8F85-D65D51137529}" presName="textRepeatNode" presStyleLbl="alignNode1" presStyleIdx="5" presStyleCnt="12">
        <dgm:presLayoutVars>
          <dgm:chMax val="0"/>
          <dgm:chPref val="0"/>
          <dgm:bulletEnabled val="1"/>
        </dgm:presLayoutVars>
      </dgm:prSet>
      <dgm:spPr/>
    </dgm:pt>
    <dgm:pt modelId="{A6C42E8D-282A-4931-B031-C0A5F62DF61C}" type="pres">
      <dgm:prSet presAssocID="{92754B32-A877-4599-8F85-D65D51137529}" presName="textaccent6" presStyleCnt="0"/>
      <dgm:spPr/>
    </dgm:pt>
    <dgm:pt modelId="{300017FB-1DBF-4BBC-9ADE-AA43B2AA96A2}" type="pres">
      <dgm:prSet presAssocID="{92754B32-A877-4599-8F85-D65D51137529}" presName="accentRepeatNode" presStyleLbl="solidAlignAcc1" presStyleIdx="10" presStyleCnt="24"/>
      <dgm:spPr/>
    </dgm:pt>
    <dgm:pt modelId="{BB798EE4-CBAA-4B5E-AAEE-2B7049DF833C}" type="pres">
      <dgm:prSet presAssocID="{3E5BFA92-8D74-40C8-B680-C171A67BA814}" presName="image6" presStyleCnt="0"/>
      <dgm:spPr/>
    </dgm:pt>
    <dgm:pt modelId="{848E7933-39AE-4729-9358-A54B2FFD20D1}" type="pres">
      <dgm:prSet presAssocID="{3E5BFA92-8D74-40C8-B680-C171A67BA814}" presName="imageRepeatNode" presStyleLbl="alignAcc1" presStyleIdx="5" presStyleCnt="12"/>
      <dgm:spPr/>
    </dgm:pt>
    <dgm:pt modelId="{285EB8C7-11E9-48A1-AFAB-D5B1B0471C2D}" type="pres">
      <dgm:prSet presAssocID="{3E5BFA92-8D74-40C8-B680-C171A67BA814}" presName="imageaccent6" presStyleCnt="0"/>
      <dgm:spPr/>
    </dgm:pt>
    <dgm:pt modelId="{4B6FF437-D87E-4C56-ACB1-85A499FD3A0B}" type="pres">
      <dgm:prSet presAssocID="{3E5BFA92-8D74-40C8-B680-C171A67BA814}" presName="accentRepeatNode" presStyleLbl="solidAlignAcc1" presStyleIdx="11" presStyleCnt="24"/>
      <dgm:spPr/>
    </dgm:pt>
    <dgm:pt modelId="{4304DA8B-515A-4794-B275-7719E31FB881}" type="pres">
      <dgm:prSet presAssocID="{77C2CF1A-A70E-49B7-BD8C-2845FAEF4A6A}" presName="text7" presStyleCnt="0"/>
      <dgm:spPr/>
    </dgm:pt>
    <dgm:pt modelId="{06575DB1-E65E-4AA1-87B5-2B856562B3F7}" type="pres">
      <dgm:prSet presAssocID="{77C2CF1A-A70E-49B7-BD8C-2845FAEF4A6A}" presName="textRepeatNode" presStyleLbl="alignNode1" presStyleIdx="6" presStyleCnt="12">
        <dgm:presLayoutVars>
          <dgm:chMax val="0"/>
          <dgm:chPref val="0"/>
          <dgm:bulletEnabled val="1"/>
        </dgm:presLayoutVars>
      </dgm:prSet>
      <dgm:spPr/>
    </dgm:pt>
    <dgm:pt modelId="{4AF438E6-0AB4-423F-94D3-D12D87CF20AD}" type="pres">
      <dgm:prSet presAssocID="{77C2CF1A-A70E-49B7-BD8C-2845FAEF4A6A}" presName="textaccent7" presStyleCnt="0"/>
      <dgm:spPr/>
    </dgm:pt>
    <dgm:pt modelId="{00850744-D0C1-41E5-BD7B-D353CA12D577}" type="pres">
      <dgm:prSet presAssocID="{77C2CF1A-A70E-49B7-BD8C-2845FAEF4A6A}" presName="accentRepeatNode" presStyleLbl="solidAlignAcc1" presStyleIdx="12" presStyleCnt="24"/>
      <dgm:spPr/>
    </dgm:pt>
    <dgm:pt modelId="{929C32F9-7BFD-4AE5-A4D7-4C9D28745821}" type="pres">
      <dgm:prSet presAssocID="{8C02F81D-E3B9-43F6-8032-0AD44B5144CB}" presName="image7" presStyleCnt="0"/>
      <dgm:spPr/>
    </dgm:pt>
    <dgm:pt modelId="{A855E11A-C7B1-4EA5-BF12-C30EC02C5387}" type="pres">
      <dgm:prSet presAssocID="{8C02F81D-E3B9-43F6-8032-0AD44B5144CB}" presName="imageRepeatNode" presStyleLbl="alignAcc1" presStyleIdx="6" presStyleCnt="12"/>
      <dgm:spPr/>
    </dgm:pt>
    <dgm:pt modelId="{3B9953E9-8989-4CE2-8A55-D884A5B3CD4E}" type="pres">
      <dgm:prSet presAssocID="{8C02F81D-E3B9-43F6-8032-0AD44B5144CB}" presName="imageaccent7" presStyleCnt="0"/>
      <dgm:spPr/>
    </dgm:pt>
    <dgm:pt modelId="{0C548911-49ED-4FD6-8F77-A1A24E5EF4B0}" type="pres">
      <dgm:prSet presAssocID="{8C02F81D-E3B9-43F6-8032-0AD44B5144CB}" presName="accentRepeatNode" presStyleLbl="solidAlignAcc1" presStyleIdx="13" presStyleCnt="24"/>
      <dgm:spPr/>
    </dgm:pt>
    <dgm:pt modelId="{C8A41219-CBD0-4B89-8C97-808CF1E7411C}" type="pres">
      <dgm:prSet presAssocID="{29D8E024-AD3A-4CD6-9C0E-CCA86D266BAA}" presName="text8" presStyleCnt="0"/>
      <dgm:spPr/>
    </dgm:pt>
    <dgm:pt modelId="{92459EDD-E973-47FE-AA64-65951BC7DE33}" type="pres">
      <dgm:prSet presAssocID="{29D8E024-AD3A-4CD6-9C0E-CCA86D266BAA}" presName="textRepeatNode" presStyleLbl="alignNode1" presStyleIdx="7" presStyleCnt="12">
        <dgm:presLayoutVars>
          <dgm:chMax val="0"/>
          <dgm:chPref val="0"/>
          <dgm:bulletEnabled val="1"/>
        </dgm:presLayoutVars>
      </dgm:prSet>
      <dgm:spPr/>
    </dgm:pt>
    <dgm:pt modelId="{BBC49B1E-A069-4DEF-BC14-9355E462C362}" type="pres">
      <dgm:prSet presAssocID="{29D8E024-AD3A-4CD6-9C0E-CCA86D266BAA}" presName="textaccent8" presStyleCnt="0"/>
      <dgm:spPr/>
    </dgm:pt>
    <dgm:pt modelId="{3EDCCB6D-3ADF-4307-B644-AAABAEF7005F}" type="pres">
      <dgm:prSet presAssocID="{29D8E024-AD3A-4CD6-9C0E-CCA86D266BAA}" presName="accentRepeatNode" presStyleLbl="solidAlignAcc1" presStyleIdx="14" presStyleCnt="24"/>
      <dgm:spPr/>
    </dgm:pt>
    <dgm:pt modelId="{C7EA266E-31A3-41C1-84EF-42673C6EE901}" type="pres">
      <dgm:prSet presAssocID="{B03DC513-1EB1-4628-B36E-D24154BD3C2E}" presName="image8" presStyleCnt="0"/>
      <dgm:spPr/>
    </dgm:pt>
    <dgm:pt modelId="{863FD0BE-D5E7-4710-9E8E-AF8AEB793572}" type="pres">
      <dgm:prSet presAssocID="{B03DC513-1EB1-4628-B36E-D24154BD3C2E}" presName="imageRepeatNode" presStyleLbl="alignAcc1" presStyleIdx="7" presStyleCnt="12"/>
      <dgm:spPr/>
    </dgm:pt>
    <dgm:pt modelId="{B2E0CFDA-DD40-463D-BA15-9B13963CD887}" type="pres">
      <dgm:prSet presAssocID="{B03DC513-1EB1-4628-B36E-D24154BD3C2E}" presName="imageaccent8" presStyleCnt="0"/>
      <dgm:spPr/>
    </dgm:pt>
    <dgm:pt modelId="{E768D11A-9EE0-42B0-BEF4-B824E462F8F1}" type="pres">
      <dgm:prSet presAssocID="{B03DC513-1EB1-4628-B36E-D24154BD3C2E}" presName="accentRepeatNode" presStyleLbl="solidAlignAcc1" presStyleIdx="15" presStyleCnt="24"/>
      <dgm:spPr/>
    </dgm:pt>
    <dgm:pt modelId="{58F168F8-25BA-49C7-8967-7B414B864EA7}" type="pres">
      <dgm:prSet presAssocID="{6E46652E-EE2A-4402-837B-9B148E841D6C}" presName="text9" presStyleCnt="0"/>
      <dgm:spPr/>
    </dgm:pt>
    <dgm:pt modelId="{420BBB93-62FA-439D-AF60-655535A11F08}" type="pres">
      <dgm:prSet presAssocID="{6E46652E-EE2A-4402-837B-9B148E841D6C}" presName="textRepeatNode" presStyleLbl="alignNode1" presStyleIdx="8" presStyleCnt="12">
        <dgm:presLayoutVars>
          <dgm:chMax val="0"/>
          <dgm:chPref val="0"/>
          <dgm:bulletEnabled val="1"/>
        </dgm:presLayoutVars>
      </dgm:prSet>
      <dgm:spPr/>
    </dgm:pt>
    <dgm:pt modelId="{8D1E60CD-B328-4BB5-819C-75E3C01355E9}" type="pres">
      <dgm:prSet presAssocID="{6E46652E-EE2A-4402-837B-9B148E841D6C}" presName="textaccent9" presStyleCnt="0"/>
      <dgm:spPr/>
    </dgm:pt>
    <dgm:pt modelId="{5F921609-4D29-48F2-88B8-E9F6A8E35410}" type="pres">
      <dgm:prSet presAssocID="{6E46652E-EE2A-4402-837B-9B148E841D6C}" presName="accentRepeatNode" presStyleLbl="solidAlignAcc1" presStyleIdx="16" presStyleCnt="24"/>
      <dgm:spPr/>
    </dgm:pt>
    <dgm:pt modelId="{89DE789D-123F-4926-A6E4-752E5E90A537}" type="pres">
      <dgm:prSet presAssocID="{171D2F5A-16F6-462A-BE3B-F923419F05FA}" presName="image9" presStyleCnt="0"/>
      <dgm:spPr/>
    </dgm:pt>
    <dgm:pt modelId="{92579C7A-448D-4F78-B38A-519E2604DD18}" type="pres">
      <dgm:prSet presAssocID="{171D2F5A-16F6-462A-BE3B-F923419F05FA}" presName="imageRepeatNode" presStyleLbl="alignAcc1" presStyleIdx="8" presStyleCnt="12"/>
      <dgm:spPr/>
    </dgm:pt>
    <dgm:pt modelId="{BBE02253-E7B3-4A7D-842F-57EF5903FC13}" type="pres">
      <dgm:prSet presAssocID="{171D2F5A-16F6-462A-BE3B-F923419F05FA}" presName="imageaccent9" presStyleCnt="0"/>
      <dgm:spPr/>
    </dgm:pt>
    <dgm:pt modelId="{B2A505B4-95B5-480E-875B-24F478BC4DE2}" type="pres">
      <dgm:prSet presAssocID="{171D2F5A-16F6-462A-BE3B-F923419F05FA}" presName="accentRepeatNode" presStyleLbl="solidAlignAcc1" presStyleIdx="17" presStyleCnt="24"/>
      <dgm:spPr/>
    </dgm:pt>
    <dgm:pt modelId="{E4C30907-BE96-4ADF-B48E-D8007300B953}" type="pres">
      <dgm:prSet presAssocID="{F159709D-2160-4DE5-9DFD-C4B62C7AF538}" presName="text10" presStyleCnt="0"/>
      <dgm:spPr/>
    </dgm:pt>
    <dgm:pt modelId="{74763ED3-FF1E-460B-9E3C-F0FFD1294F86}" type="pres">
      <dgm:prSet presAssocID="{F159709D-2160-4DE5-9DFD-C4B62C7AF538}" presName="textRepeatNode" presStyleLbl="alignNode1" presStyleIdx="9" presStyleCnt="12">
        <dgm:presLayoutVars>
          <dgm:chMax val="0"/>
          <dgm:chPref val="0"/>
          <dgm:bulletEnabled val="1"/>
        </dgm:presLayoutVars>
      </dgm:prSet>
      <dgm:spPr/>
    </dgm:pt>
    <dgm:pt modelId="{D4F6A7C2-7BCB-40E5-BB43-5C6CC319F62C}" type="pres">
      <dgm:prSet presAssocID="{F159709D-2160-4DE5-9DFD-C4B62C7AF538}" presName="textaccent10" presStyleCnt="0"/>
      <dgm:spPr/>
    </dgm:pt>
    <dgm:pt modelId="{09C75FF9-7DBF-4146-A3AF-10A9E787317A}" type="pres">
      <dgm:prSet presAssocID="{F159709D-2160-4DE5-9DFD-C4B62C7AF538}" presName="accentRepeatNode" presStyleLbl="solidAlignAcc1" presStyleIdx="18" presStyleCnt="24"/>
      <dgm:spPr/>
    </dgm:pt>
    <dgm:pt modelId="{F77AFD5C-E16D-4E15-A334-5E4ED5EE7A72}" type="pres">
      <dgm:prSet presAssocID="{302FDC73-628F-4676-ACC1-1DDAD4F22CC3}" presName="image10" presStyleCnt="0"/>
      <dgm:spPr/>
    </dgm:pt>
    <dgm:pt modelId="{DCFDF0E7-AA14-45E3-846D-9E70D781126D}" type="pres">
      <dgm:prSet presAssocID="{302FDC73-628F-4676-ACC1-1DDAD4F22CC3}" presName="imageRepeatNode" presStyleLbl="alignAcc1" presStyleIdx="9" presStyleCnt="12"/>
      <dgm:spPr/>
    </dgm:pt>
    <dgm:pt modelId="{9729ABC9-0CDC-4EB3-BEAF-06559225C0D9}" type="pres">
      <dgm:prSet presAssocID="{302FDC73-628F-4676-ACC1-1DDAD4F22CC3}" presName="imageaccent10" presStyleCnt="0"/>
      <dgm:spPr/>
    </dgm:pt>
    <dgm:pt modelId="{10D915AD-57A8-4101-9388-D351BF98BB66}" type="pres">
      <dgm:prSet presAssocID="{302FDC73-628F-4676-ACC1-1DDAD4F22CC3}" presName="accentRepeatNode" presStyleLbl="solidAlignAcc1" presStyleIdx="19" presStyleCnt="24"/>
      <dgm:spPr/>
    </dgm:pt>
    <dgm:pt modelId="{73D2A29D-23DB-454F-BA54-75453DCAA692}" type="pres">
      <dgm:prSet presAssocID="{5DEBA918-6EAE-4A61-981E-D2AA501FA423}" presName="text11" presStyleCnt="0"/>
      <dgm:spPr/>
    </dgm:pt>
    <dgm:pt modelId="{16F9C7D0-D686-4AEB-A491-3CF914ED4BAF}" type="pres">
      <dgm:prSet presAssocID="{5DEBA918-6EAE-4A61-981E-D2AA501FA423}" presName="textRepeatNode" presStyleLbl="alignNode1" presStyleIdx="10" presStyleCnt="12">
        <dgm:presLayoutVars>
          <dgm:chMax val="0"/>
          <dgm:chPref val="0"/>
          <dgm:bulletEnabled val="1"/>
        </dgm:presLayoutVars>
      </dgm:prSet>
      <dgm:spPr/>
    </dgm:pt>
    <dgm:pt modelId="{AA27642B-A3FB-4744-BF4B-DD008011186E}" type="pres">
      <dgm:prSet presAssocID="{5DEBA918-6EAE-4A61-981E-D2AA501FA423}" presName="textaccent11" presStyleCnt="0"/>
      <dgm:spPr/>
    </dgm:pt>
    <dgm:pt modelId="{7DF650B9-CCAC-4098-AFF6-88B6021B1FD8}" type="pres">
      <dgm:prSet presAssocID="{5DEBA918-6EAE-4A61-981E-D2AA501FA423}" presName="accentRepeatNode" presStyleLbl="solidAlignAcc1" presStyleIdx="20" presStyleCnt="24"/>
      <dgm:spPr/>
    </dgm:pt>
    <dgm:pt modelId="{F5CFD71B-823D-4C7D-83E3-807B85C5D0DF}" type="pres">
      <dgm:prSet presAssocID="{4273F0B2-B539-4530-8436-B63379052C27}" presName="image11" presStyleCnt="0"/>
      <dgm:spPr/>
    </dgm:pt>
    <dgm:pt modelId="{3BF511FE-4A19-492A-9D3C-82A71D623ADF}" type="pres">
      <dgm:prSet presAssocID="{4273F0B2-B539-4530-8436-B63379052C27}" presName="imageRepeatNode" presStyleLbl="alignAcc1" presStyleIdx="10" presStyleCnt="12"/>
      <dgm:spPr/>
    </dgm:pt>
    <dgm:pt modelId="{243AB6E1-219C-43AE-97DA-20CB7950CB79}" type="pres">
      <dgm:prSet presAssocID="{4273F0B2-B539-4530-8436-B63379052C27}" presName="imageaccent11" presStyleCnt="0"/>
      <dgm:spPr/>
    </dgm:pt>
    <dgm:pt modelId="{F9F5C348-A862-4F70-B506-FE678A38AEDF}" type="pres">
      <dgm:prSet presAssocID="{4273F0B2-B539-4530-8436-B63379052C27}" presName="accentRepeatNode" presStyleLbl="solidAlignAcc1" presStyleIdx="21" presStyleCnt="24"/>
      <dgm:spPr/>
    </dgm:pt>
    <dgm:pt modelId="{7D798ABE-74A2-4F41-8AE7-FDE38192B29C}" type="pres">
      <dgm:prSet presAssocID="{5FB8DD32-02F4-4CB4-9E53-FBAFA480BC7A}" presName="text12" presStyleCnt="0"/>
      <dgm:spPr/>
    </dgm:pt>
    <dgm:pt modelId="{4AACFE80-3741-4B91-AD8C-20C4D188D0A8}" type="pres">
      <dgm:prSet presAssocID="{5FB8DD32-02F4-4CB4-9E53-FBAFA480BC7A}" presName="textRepeatNode" presStyleLbl="alignNode1" presStyleIdx="11" presStyleCnt="12">
        <dgm:presLayoutVars>
          <dgm:chMax val="0"/>
          <dgm:chPref val="0"/>
          <dgm:bulletEnabled val="1"/>
        </dgm:presLayoutVars>
      </dgm:prSet>
      <dgm:spPr/>
    </dgm:pt>
    <dgm:pt modelId="{8EA14C08-FDEA-4F8F-B764-FE62A314A803}" type="pres">
      <dgm:prSet presAssocID="{5FB8DD32-02F4-4CB4-9E53-FBAFA480BC7A}" presName="textaccent12" presStyleCnt="0"/>
      <dgm:spPr/>
    </dgm:pt>
    <dgm:pt modelId="{E1DF7621-794F-4896-934A-BED488AA92DC}" type="pres">
      <dgm:prSet presAssocID="{5FB8DD32-02F4-4CB4-9E53-FBAFA480BC7A}" presName="accentRepeatNode" presStyleLbl="solidAlignAcc1" presStyleIdx="22" presStyleCnt="24"/>
      <dgm:spPr/>
    </dgm:pt>
    <dgm:pt modelId="{27A79AC8-89D1-4565-9293-9803504CF53D}" type="pres">
      <dgm:prSet presAssocID="{A11CF7B7-FC41-48D1-BDAB-B2B5BDDD67DF}" presName="image12" presStyleCnt="0"/>
      <dgm:spPr/>
    </dgm:pt>
    <dgm:pt modelId="{065C6B55-EF40-443B-8ABD-8E0D719D00FD}" type="pres">
      <dgm:prSet presAssocID="{A11CF7B7-FC41-48D1-BDAB-B2B5BDDD67DF}" presName="imageRepeatNode" presStyleLbl="alignAcc1" presStyleIdx="11" presStyleCnt="12" custFlipVert="0"/>
      <dgm:spPr/>
    </dgm:pt>
    <dgm:pt modelId="{5BAB59DA-D04B-462E-AB75-84DBDB28301A}" type="pres">
      <dgm:prSet presAssocID="{A11CF7B7-FC41-48D1-BDAB-B2B5BDDD67DF}" presName="imageaccent12" presStyleCnt="0"/>
      <dgm:spPr/>
    </dgm:pt>
    <dgm:pt modelId="{94851096-00DC-4823-99E3-72B659E501F3}" type="pres">
      <dgm:prSet presAssocID="{A11CF7B7-FC41-48D1-BDAB-B2B5BDDD67DF}" presName="accentRepeatNode" presStyleLbl="solidAlignAcc1" presStyleIdx="23" presStyleCnt="24"/>
      <dgm:spPr/>
    </dgm:pt>
  </dgm:ptLst>
  <dgm:cxnLst>
    <dgm:cxn modelId="{334DF613-B30F-4FA4-8163-FF0FB936EAD4}" srcId="{1C22E7C6-4EBF-472D-9F1E-AEFE40E94879}" destId="{C9FAD989-2B68-49C6-A217-E39199C1AC5F}" srcOrd="0" destOrd="0" parTransId="{E46DE0AA-159A-4FDB-8E70-AE175A8573E5}" sibTransId="{E59124F0-78D3-49AA-B35B-F6321475544F}"/>
    <dgm:cxn modelId="{1E3DFB15-316F-43BB-8FF6-617D9BA2687B}" type="presOf" srcId="{C1150A54-653A-42D4-81E1-43081EDA9A70}" destId="{E1C6DCD5-29D5-4465-ACD5-73D20E86CC4F}" srcOrd="0" destOrd="0" presId="urn:microsoft.com/office/officeart/2008/layout/HexagonCluster"/>
    <dgm:cxn modelId="{4119B318-5CBC-4065-9760-3C857A20A67D}" type="presOf" srcId="{77C2CF1A-A70E-49B7-BD8C-2845FAEF4A6A}" destId="{06575DB1-E65E-4AA1-87B5-2B856562B3F7}" srcOrd="0" destOrd="0" presId="urn:microsoft.com/office/officeart/2008/layout/HexagonCluster"/>
    <dgm:cxn modelId="{32F05F1E-BF30-4C62-9977-288427635A7B}" srcId="{1C22E7C6-4EBF-472D-9F1E-AEFE40E94879}" destId="{A67B0B51-118E-493E-ABBE-39F4FFD9FDC7}" srcOrd="2" destOrd="0" parTransId="{D52244E1-F49E-45FA-B99D-C810C3D6BADC}" sibTransId="{A8F0CAD0-5BF1-4D02-B66B-BA110F30BEB0}"/>
    <dgm:cxn modelId="{83FD1E35-7B2B-47A3-AD80-A43EEDC22A63}" type="presOf" srcId="{8C02F81D-E3B9-43F6-8032-0AD44B5144CB}" destId="{A855E11A-C7B1-4EA5-BF12-C30EC02C5387}" srcOrd="0" destOrd="0" presId="urn:microsoft.com/office/officeart/2008/layout/HexagonCluster"/>
    <dgm:cxn modelId="{1872AC3A-9812-43A1-A601-FCFCF39A5E78}" srcId="{1C22E7C6-4EBF-472D-9F1E-AEFE40E94879}" destId="{6E46652E-EE2A-4402-837B-9B148E841D6C}" srcOrd="8" destOrd="0" parTransId="{33CCAE62-4A17-4BC1-B64F-3B1889B4DC30}" sibTransId="{171D2F5A-16F6-462A-BE3B-F923419F05FA}"/>
    <dgm:cxn modelId="{7BFEA55C-BF37-4949-BCA0-9181CCDFD84D}" type="presOf" srcId="{5FB8DD32-02F4-4CB4-9E53-FBAFA480BC7A}" destId="{4AACFE80-3741-4B91-AD8C-20C4D188D0A8}" srcOrd="0" destOrd="0" presId="urn:microsoft.com/office/officeart/2008/layout/HexagonCluster"/>
    <dgm:cxn modelId="{5735BD61-FF1F-42A7-8A75-1E35B1393674}" type="presOf" srcId="{3E5BFA92-8D74-40C8-B680-C171A67BA814}" destId="{848E7933-39AE-4729-9358-A54B2FFD20D1}" srcOrd="0" destOrd="0" presId="urn:microsoft.com/office/officeart/2008/layout/HexagonCluster"/>
    <dgm:cxn modelId="{9DC8D242-7097-4754-8074-6D2CDC44ECBF}" type="presOf" srcId="{6E46652E-EE2A-4402-837B-9B148E841D6C}" destId="{420BBB93-62FA-439D-AF60-655535A11F08}" srcOrd="0" destOrd="0" presId="urn:microsoft.com/office/officeart/2008/layout/HexagonCluster"/>
    <dgm:cxn modelId="{B0310243-4459-4E45-AE4E-D89E9C9890BC}" type="presOf" srcId="{8EC272B7-FCDC-4E81-B8AD-76C9CF1A19A4}" destId="{0DE86291-D8CF-4F02-A19D-FC2B7D424A1F}" srcOrd="0" destOrd="0" presId="urn:microsoft.com/office/officeart/2008/layout/HexagonCluster"/>
    <dgm:cxn modelId="{5A63FD64-A7E1-4E78-984B-BAA6BEDF8A01}" srcId="{1C22E7C6-4EBF-472D-9F1E-AEFE40E94879}" destId="{4175F1E7-132C-4D43-A3CB-7F229BE201D6}" srcOrd="12" destOrd="0" parTransId="{6A2678E0-D41E-4F79-9BB4-92EF3EF0B32F}" sibTransId="{C67F665A-D706-4AA9-B2ED-68EBEDF02000}"/>
    <dgm:cxn modelId="{1D3F6D49-B25C-4D33-B05D-EE5FCD0B8F30}" srcId="{1C22E7C6-4EBF-472D-9F1E-AEFE40E94879}" destId="{C1150A54-653A-42D4-81E1-43081EDA9A70}" srcOrd="3" destOrd="0" parTransId="{77B3F42B-92D4-40EE-8D36-3EEF49F3FBA8}" sibTransId="{765E6D97-2500-4210-A03F-CDABB11C5A79}"/>
    <dgm:cxn modelId="{BEFC7649-F5F3-4416-B64E-A295D19B1B5C}" srcId="{1C22E7C6-4EBF-472D-9F1E-AEFE40E94879}" destId="{8EC272B7-FCDC-4E81-B8AD-76C9CF1A19A4}" srcOrd="4" destOrd="0" parTransId="{8E11A6DE-E716-4F0F-B739-65916C25EBD2}" sibTransId="{156591A8-7BA8-41CD-A807-6331DEF6EA9F}"/>
    <dgm:cxn modelId="{16B5604F-132D-48A7-AE74-5EB28155DFE4}" srcId="{1C22E7C6-4EBF-472D-9F1E-AEFE40E94879}" destId="{5DEBA918-6EAE-4A61-981E-D2AA501FA423}" srcOrd="10" destOrd="0" parTransId="{A5DE2A28-6BBC-47D2-8FCD-DA11BB6FA0FE}" sibTransId="{4273F0B2-B539-4530-8436-B63379052C27}"/>
    <dgm:cxn modelId="{AEB9A251-D3A5-4FE5-A14E-D87E09C0DD8E}" type="presOf" srcId="{156591A8-7BA8-41CD-A807-6331DEF6EA9F}" destId="{EDC0E27B-01F0-4E04-93D9-F454620E6996}" srcOrd="0" destOrd="0" presId="urn:microsoft.com/office/officeart/2008/layout/HexagonCluster"/>
    <dgm:cxn modelId="{282D205A-48DB-44C2-9849-BEB6245F0086}" type="presOf" srcId="{B03DC513-1EB1-4628-B36E-D24154BD3C2E}" destId="{863FD0BE-D5E7-4710-9E8E-AF8AEB793572}" srcOrd="0" destOrd="0" presId="urn:microsoft.com/office/officeart/2008/layout/HexagonCluster"/>
    <dgm:cxn modelId="{9158955A-3520-4AB8-948B-A510EEEEE70A}" srcId="{1C22E7C6-4EBF-472D-9F1E-AEFE40E94879}" destId="{5FB8DD32-02F4-4CB4-9E53-FBAFA480BC7A}" srcOrd="11" destOrd="0" parTransId="{2C9AD94E-B1B6-4350-BFE5-A2F49D600C80}" sibTransId="{A11CF7B7-FC41-48D1-BDAB-B2B5BDDD67DF}"/>
    <dgm:cxn modelId="{67C04C7F-514D-4ECC-9C31-621439AF66FD}" srcId="{1C22E7C6-4EBF-472D-9F1E-AEFE40E94879}" destId="{9C8EF088-1020-48D8-82DE-ACBB8A84A193}" srcOrd="1" destOrd="0" parTransId="{5F6CCE19-4BFD-49CE-9713-71CCA9E35D60}" sibTransId="{5901D597-3FF8-477E-871D-4B7E1AD330CD}"/>
    <dgm:cxn modelId="{C726C78A-776B-4E9C-9F67-10EFE0F7270B}" type="presOf" srcId="{A67B0B51-118E-493E-ABBE-39F4FFD9FDC7}" destId="{504DF197-F7C0-4F77-BFB4-85C8A7AA6313}" srcOrd="0" destOrd="0" presId="urn:microsoft.com/office/officeart/2008/layout/HexagonCluster"/>
    <dgm:cxn modelId="{08EFF48C-CF65-49D2-959F-E305E4828F55}" type="presOf" srcId="{F159709D-2160-4DE5-9DFD-C4B62C7AF538}" destId="{74763ED3-FF1E-460B-9E3C-F0FFD1294F86}" srcOrd="0" destOrd="0" presId="urn:microsoft.com/office/officeart/2008/layout/HexagonCluster"/>
    <dgm:cxn modelId="{6395E492-870C-45BD-A0BD-3C7A4A42086E}" type="presOf" srcId="{171D2F5A-16F6-462A-BE3B-F923419F05FA}" destId="{92579C7A-448D-4F78-B38A-519E2604DD18}" srcOrd="0" destOrd="0" presId="urn:microsoft.com/office/officeart/2008/layout/HexagonCluster"/>
    <dgm:cxn modelId="{2A37BC9A-253B-4CE5-B6BB-4C01CDD250EA}" type="presOf" srcId="{29D8E024-AD3A-4CD6-9C0E-CCA86D266BAA}" destId="{92459EDD-E973-47FE-AA64-65951BC7DE33}" srcOrd="0" destOrd="0" presId="urn:microsoft.com/office/officeart/2008/layout/HexagonCluster"/>
    <dgm:cxn modelId="{4F4F0E9B-1FF6-4DAA-B102-28D250E698E6}" type="presOf" srcId="{5901D597-3FF8-477E-871D-4B7E1AD330CD}" destId="{9F7A47C9-D89B-43CB-AA06-C47CF919480E}" srcOrd="0" destOrd="0" presId="urn:microsoft.com/office/officeart/2008/layout/HexagonCluster"/>
    <dgm:cxn modelId="{FAEC2B9B-D18C-43CF-9107-47984A05CB3B}" srcId="{1C22E7C6-4EBF-472D-9F1E-AEFE40E94879}" destId="{29D8E024-AD3A-4CD6-9C0E-CCA86D266BAA}" srcOrd="7" destOrd="0" parTransId="{D5B62B04-636A-45D0-B12B-8ADC78496B8A}" sibTransId="{B03DC513-1EB1-4628-B36E-D24154BD3C2E}"/>
    <dgm:cxn modelId="{59034F9C-FA8C-43C2-A00E-3C8AABD1824C}" srcId="{1C22E7C6-4EBF-472D-9F1E-AEFE40E94879}" destId="{92754B32-A877-4599-8F85-D65D51137529}" srcOrd="5" destOrd="0" parTransId="{4B75FE0C-6C29-4002-AAD5-2E836F8D8C51}" sibTransId="{3E5BFA92-8D74-40C8-B680-C171A67BA814}"/>
    <dgm:cxn modelId="{717200AA-0A83-4906-8115-1D555C54EA90}" type="presOf" srcId="{302FDC73-628F-4676-ACC1-1DDAD4F22CC3}" destId="{DCFDF0E7-AA14-45E3-846D-9E70D781126D}" srcOrd="0" destOrd="0" presId="urn:microsoft.com/office/officeart/2008/layout/HexagonCluster"/>
    <dgm:cxn modelId="{3245ADAD-52CC-4319-8EE9-99A25495FADD}" type="presOf" srcId="{A8F0CAD0-5BF1-4D02-B66B-BA110F30BEB0}" destId="{41F7A8B4-F8E5-4494-A40C-3A88400D1B54}" srcOrd="0" destOrd="0" presId="urn:microsoft.com/office/officeart/2008/layout/HexagonCluster"/>
    <dgm:cxn modelId="{F8170CAE-E7DB-4DEE-802C-505D77FF33E5}" type="presOf" srcId="{5DEBA918-6EAE-4A61-981E-D2AA501FA423}" destId="{16F9C7D0-D686-4AEB-A491-3CF914ED4BAF}" srcOrd="0" destOrd="0" presId="urn:microsoft.com/office/officeart/2008/layout/HexagonCluster"/>
    <dgm:cxn modelId="{A8CD2BB9-8B3D-4426-B99A-D422345DE18C}" type="presOf" srcId="{A11CF7B7-FC41-48D1-BDAB-B2B5BDDD67DF}" destId="{065C6B55-EF40-443B-8ABD-8E0D719D00FD}" srcOrd="0" destOrd="0" presId="urn:microsoft.com/office/officeart/2008/layout/HexagonCluster"/>
    <dgm:cxn modelId="{CC3E0EC1-CCE9-4BEF-9034-4EDCBB768A9C}" type="presOf" srcId="{4273F0B2-B539-4530-8436-B63379052C27}" destId="{3BF511FE-4A19-492A-9D3C-82A71D623ADF}" srcOrd="0" destOrd="0" presId="urn:microsoft.com/office/officeart/2008/layout/HexagonCluster"/>
    <dgm:cxn modelId="{388794CE-385F-4764-8663-15D1FD652498}" type="presOf" srcId="{92754B32-A877-4599-8F85-D65D51137529}" destId="{1F66A027-465D-41E3-BDFB-131F46D91054}" srcOrd="0" destOrd="0" presId="urn:microsoft.com/office/officeart/2008/layout/HexagonCluster"/>
    <dgm:cxn modelId="{5D1EB8CE-6B74-4F70-B047-BEB7E364703D}" type="presOf" srcId="{9C8EF088-1020-48D8-82DE-ACBB8A84A193}" destId="{6B6F8A58-E8F0-4954-9A7A-6015714EBADC}" srcOrd="0" destOrd="0" presId="urn:microsoft.com/office/officeart/2008/layout/HexagonCluster"/>
    <dgm:cxn modelId="{E3C9C7CF-F2B8-477C-A744-9D78ED75DABB}" type="presOf" srcId="{1C22E7C6-4EBF-472D-9F1E-AEFE40E94879}" destId="{A47C9735-E458-49FD-A995-530708B154E7}" srcOrd="0" destOrd="0" presId="urn:microsoft.com/office/officeart/2008/layout/HexagonCluster"/>
    <dgm:cxn modelId="{65A422DA-E3AD-423E-83B2-FD2BBC1DC47B}" type="presOf" srcId="{765E6D97-2500-4210-A03F-CDABB11C5A79}" destId="{2CF23867-4346-4F38-A9DD-3FF96A1134F5}" srcOrd="0" destOrd="0" presId="urn:microsoft.com/office/officeart/2008/layout/HexagonCluster"/>
    <dgm:cxn modelId="{0D8096E9-9F9F-42CC-AA8A-E304DF29B5AD}" type="presOf" srcId="{C9FAD989-2B68-49C6-A217-E39199C1AC5F}" destId="{189F5CCD-2811-46CC-AD4F-1D412102F7AF}" srcOrd="0" destOrd="0" presId="urn:microsoft.com/office/officeart/2008/layout/HexagonCluster"/>
    <dgm:cxn modelId="{943BDAE9-4AFF-45DF-88DD-AE12C36ADA07}" srcId="{1C22E7C6-4EBF-472D-9F1E-AEFE40E94879}" destId="{77C2CF1A-A70E-49B7-BD8C-2845FAEF4A6A}" srcOrd="6" destOrd="0" parTransId="{44C8E66C-3825-4130-B4DA-871E88417BE5}" sibTransId="{8C02F81D-E3B9-43F6-8032-0AD44B5144CB}"/>
    <dgm:cxn modelId="{555D1BEA-179C-47E8-85D0-0C0315A20EEE}" srcId="{1C22E7C6-4EBF-472D-9F1E-AEFE40E94879}" destId="{16CF0088-9EC5-4D41-8B4B-16C2B21835F5}" srcOrd="13" destOrd="0" parTransId="{57FADC73-6567-4776-81C6-870015FA25D9}" sibTransId="{F5B9999D-B3A0-41E1-BD47-D338B5FCFDF3}"/>
    <dgm:cxn modelId="{3E75DAEB-EC9C-45A5-844F-A855CD871C57}" srcId="{1C22E7C6-4EBF-472D-9F1E-AEFE40E94879}" destId="{F159709D-2160-4DE5-9DFD-C4B62C7AF538}" srcOrd="9" destOrd="0" parTransId="{4480ECF9-8841-4AF1-AF40-F4113DC80EF8}" sibTransId="{302FDC73-628F-4676-ACC1-1DDAD4F22CC3}"/>
    <dgm:cxn modelId="{C61DE7F9-71EF-4DD8-9859-77DA3ECA8C7B}" type="presOf" srcId="{E59124F0-78D3-49AA-B35B-F6321475544F}" destId="{5C54843F-1893-4145-8018-74C604F3FC32}" srcOrd="0" destOrd="0" presId="urn:microsoft.com/office/officeart/2008/layout/HexagonCluster"/>
    <dgm:cxn modelId="{930C3315-BEFE-4DEF-A498-CD1F8E342E6D}" type="presParOf" srcId="{A47C9735-E458-49FD-A995-530708B154E7}" destId="{A10B062E-FF4F-4472-8926-034AADF10B8C}" srcOrd="0" destOrd="0" presId="urn:microsoft.com/office/officeart/2008/layout/HexagonCluster"/>
    <dgm:cxn modelId="{E0894619-5CD3-4A3A-9766-941070F99A60}" type="presParOf" srcId="{A10B062E-FF4F-4472-8926-034AADF10B8C}" destId="{189F5CCD-2811-46CC-AD4F-1D412102F7AF}" srcOrd="0" destOrd="0" presId="urn:microsoft.com/office/officeart/2008/layout/HexagonCluster"/>
    <dgm:cxn modelId="{37F69D39-5EFE-46FB-BE14-0C3E0C4DE419}" type="presParOf" srcId="{A47C9735-E458-49FD-A995-530708B154E7}" destId="{BDFC6C50-9A58-42A3-A4B6-CB0C054AAD74}" srcOrd="1" destOrd="0" presId="urn:microsoft.com/office/officeart/2008/layout/HexagonCluster"/>
    <dgm:cxn modelId="{50DDF4C6-17F9-4478-9491-47DF7C94BD04}" type="presParOf" srcId="{BDFC6C50-9A58-42A3-A4B6-CB0C054AAD74}" destId="{BF710DF1-91D6-4222-8E7D-D22B77EC6420}" srcOrd="0" destOrd="0" presId="urn:microsoft.com/office/officeart/2008/layout/HexagonCluster"/>
    <dgm:cxn modelId="{FE73151D-0EBA-4A37-AD01-CB587C4C9D35}" type="presParOf" srcId="{A47C9735-E458-49FD-A995-530708B154E7}" destId="{ED84F206-019E-4632-BF85-6417E471EC6E}" srcOrd="2" destOrd="0" presId="urn:microsoft.com/office/officeart/2008/layout/HexagonCluster"/>
    <dgm:cxn modelId="{62C42222-5439-4F01-9527-D18457F77056}" type="presParOf" srcId="{ED84F206-019E-4632-BF85-6417E471EC6E}" destId="{5C54843F-1893-4145-8018-74C604F3FC32}" srcOrd="0" destOrd="0" presId="urn:microsoft.com/office/officeart/2008/layout/HexagonCluster"/>
    <dgm:cxn modelId="{F113B9F0-D5F4-4D29-AEE9-F785FE1AB8D9}" type="presParOf" srcId="{A47C9735-E458-49FD-A995-530708B154E7}" destId="{12D37A47-85E2-4BF7-A5CE-4C7BC28647B3}" srcOrd="3" destOrd="0" presId="urn:microsoft.com/office/officeart/2008/layout/HexagonCluster"/>
    <dgm:cxn modelId="{DDB648E8-A9E8-4BC6-981E-6615FB237813}" type="presParOf" srcId="{12D37A47-85E2-4BF7-A5CE-4C7BC28647B3}" destId="{6673C718-A531-41EA-93DD-014E5FF0DE78}" srcOrd="0" destOrd="0" presId="urn:microsoft.com/office/officeart/2008/layout/HexagonCluster"/>
    <dgm:cxn modelId="{5289DCFD-F8C2-401F-993D-729CA94B57B6}" type="presParOf" srcId="{A47C9735-E458-49FD-A995-530708B154E7}" destId="{BA07933B-F82E-4DE2-8A47-FD5EAE577A79}" srcOrd="4" destOrd="0" presId="urn:microsoft.com/office/officeart/2008/layout/HexagonCluster"/>
    <dgm:cxn modelId="{3CCC014E-B0EF-4C1A-AEF9-42EE853BAC33}" type="presParOf" srcId="{BA07933B-F82E-4DE2-8A47-FD5EAE577A79}" destId="{6B6F8A58-E8F0-4954-9A7A-6015714EBADC}" srcOrd="0" destOrd="0" presId="urn:microsoft.com/office/officeart/2008/layout/HexagonCluster"/>
    <dgm:cxn modelId="{E7C2DB83-0020-4861-9198-6257091AE1DC}" type="presParOf" srcId="{A47C9735-E458-49FD-A995-530708B154E7}" destId="{95CC8080-050C-4644-ADB0-B0D84D6B0D38}" srcOrd="5" destOrd="0" presId="urn:microsoft.com/office/officeart/2008/layout/HexagonCluster"/>
    <dgm:cxn modelId="{23F3B554-1973-4A63-9B4F-C6C3680F20A9}" type="presParOf" srcId="{95CC8080-050C-4644-ADB0-B0D84D6B0D38}" destId="{26B37531-92F3-4D0C-A126-CA209B99D633}" srcOrd="0" destOrd="0" presId="urn:microsoft.com/office/officeart/2008/layout/HexagonCluster"/>
    <dgm:cxn modelId="{083446E1-9AB0-48F8-889E-D216EF94DC11}" type="presParOf" srcId="{A47C9735-E458-49FD-A995-530708B154E7}" destId="{048BD501-2D9B-48B3-BFEB-28921A3333C9}" srcOrd="6" destOrd="0" presId="urn:microsoft.com/office/officeart/2008/layout/HexagonCluster"/>
    <dgm:cxn modelId="{D9D07136-2FB2-4F3A-B425-5C0649557742}" type="presParOf" srcId="{048BD501-2D9B-48B3-BFEB-28921A3333C9}" destId="{9F7A47C9-D89B-43CB-AA06-C47CF919480E}" srcOrd="0" destOrd="0" presId="urn:microsoft.com/office/officeart/2008/layout/HexagonCluster"/>
    <dgm:cxn modelId="{C38C1599-768D-4354-94A9-8219C47BFC2D}" type="presParOf" srcId="{A47C9735-E458-49FD-A995-530708B154E7}" destId="{7BC6194D-24F1-4B3A-8753-16B478F541A5}" srcOrd="7" destOrd="0" presId="urn:microsoft.com/office/officeart/2008/layout/HexagonCluster"/>
    <dgm:cxn modelId="{4EF13451-5DF1-4058-9093-7123E50AB108}" type="presParOf" srcId="{7BC6194D-24F1-4B3A-8753-16B478F541A5}" destId="{98E12CE1-0F0C-45C5-A790-9DF952363755}" srcOrd="0" destOrd="0" presId="urn:microsoft.com/office/officeart/2008/layout/HexagonCluster"/>
    <dgm:cxn modelId="{E096AE63-FA43-4D01-9BBD-1EF66000C305}" type="presParOf" srcId="{A47C9735-E458-49FD-A995-530708B154E7}" destId="{A1E4B624-3FC4-49B5-9499-76376A48DAB4}" srcOrd="8" destOrd="0" presId="urn:microsoft.com/office/officeart/2008/layout/HexagonCluster"/>
    <dgm:cxn modelId="{4BD71383-CC04-4D1C-A77F-C90DAA830882}" type="presParOf" srcId="{A1E4B624-3FC4-49B5-9499-76376A48DAB4}" destId="{504DF197-F7C0-4F77-BFB4-85C8A7AA6313}" srcOrd="0" destOrd="0" presId="urn:microsoft.com/office/officeart/2008/layout/HexagonCluster"/>
    <dgm:cxn modelId="{46C3CDC3-E8DF-4ADA-8DBC-1B5EB9958481}" type="presParOf" srcId="{A47C9735-E458-49FD-A995-530708B154E7}" destId="{98EC5A4D-F64D-4FE4-BA9A-E6163DEECFDE}" srcOrd="9" destOrd="0" presId="urn:microsoft.com/office/officeart/2008/layout/HexagonCluster"/>
    <dgm:cxn modelId="{DEF89144-9A20-4700-BEBD-13FC189A79C0}" type="presParOf" srcId="{98EC5A4D-F64D-4FE4-BA9A-E6163DEECFDE}" destId="{EDA3CF27-402D-42CC-AB9D-79BB1D2C0374}" srcOrd="0" destOrd="0" presId="urn:microsoft.com/office/officeart/2008/layout/HexagonCluster"/>
    <dgm:cxn modelId="{43C4D719-9D27-4AD7-9373-172C7D90C2F1}" type="presParOf" srcId="{A47C9735-E458-49FD-A995-530708B154E7}" destId="{7136C627-62EE-4774-A6D8-92663C145303}" srcOrd="10" destOrd="0" presId="urn:microsoft.com/office/officeart/2008/layout/HexagonCluster"/>
    <dgm:cxn modelId="{11738380-17A1-4B62-BF42-C82587CDA399}" type="presParOf" srcId="{7136C627-62EE-4774-A6D8-92663C145303}" destId="{41F7A8B4-F8E5-4494-A40C-3A88400D1B54}" srcOrd="0" destOrd="0" presId="urn:microsoft.com/office/officeart/2008/layout/HexagonCluster"/>
    <dgm:cxn modelId="{E98EADA4-5304-4D0F-BB42-1AF3F4C6146F}" type="presParOf" srcId="{A47C9735-E458-49FD-A995-530708B154E7}" destId="{72B4FD07-7AED-4E2F-8EDC-8087FEDB3197}" srcOrd="11" destOrd="0" presId="urn:microsoft.com/office/officeart/2008/layout/HexagonCluster"/>
    <dgm:cxn modelId="{14DC37B6-33DC-43EA-AB61-417B2CEE1184}" type="presParOf" srcId="{72B4FD07-7AED-4E2F-8EDC-8087FEDB3197}" destId="{CD48827C-D074-4840-84B5-67D9B9F36B28}" srcOrd="0" destOrd="0" presId="urn:microsoft.com/office/officeart/2008/layout/HexagonCluster"/>
    <dgm:cxn modelId="{3F97B5DF-77E4-49D5-BB2C-8CBB66E06C40}" type="presParOf" srcId="{A47C9735-E458-49FD-A995-530708B154E7}" destId="{145BE5D2-9BEC-4B91-9BE1-390FC6A6A2DA}" srcOrd="12" destOrd="0" presId="urn:microsoft.com/office/officeart/2008/layout/HexagonCluster"/>
    <dgm:cxn modelId="{D8C8DD05-4586-4C10-928B-4151F58463EC}" type="presParOf" srcId="{145BE5D2-9BEC-4B91-9BE1-390FC6A6A2DA}" destId="{E1C6DCD5-29D5-4465-ACD5-73D20E86CC4F}" srcOrd="0" destOrd="0" presId="urn:microsoft.com/office/officeart/2008/layout/HexagonCluster"/>
    <dgm:cxn modelId="{7FBB1FA5-082A-4F15-BF81-A002B0EAF881}" type="presParOf" srcId="{A47C9735-E458-49FD-A995-530708B154E7}" destId="{6D8F185C-6D85-47FC-9435-3A306A4E0BD0}" srcOrd="13" destOrd="0" presId="urn:microsoft.com/office/officeart/2008/layout/HexagonCluster"/>
    <dgm:cxn modelId="{94033334-167C-4695-9BEB-EF975C53ABBE}" type="presParOf" srcId="{6D8F185C-6D85-47FC-9435-3A306A4E0BD0}" destId="{47B7A0D3-A88A-4EF5-8207-FF9E3B68D867}" srcOrd="0" destOrd="0" presId="urn:microsoft.com/office/officeart/2008/layout/HexagonCluster"/>
    <dgm:cxn modelId="{907251B5-C0CB-4E3F-B5E3-0C92F1B3B9B9}" type="presParOf" srcId="{A47C9735-E458-49FD-A995-530708B154E7}" destId="{1F691EA4-306E-446D-9D56-92E2922B4D55}" srcOrd="14" destOrd="0" presId="urn:microsoft.com/office/officeart/2008/layout/HexagonCluster"/>
    <dgm:cxn modelId="{39BE8FAA-1EDA-4784-9EA4-1C02F8C7C178}" type="presParOf" srcId="{1F691EA4-306E-446D-9D56-92E2922B4D55}" destId="{2CF23867-4346-4F38-A9DD-3FF96A1134F5}" srcOrd="0" destOrd="0" presId="urn:microsoft.com/office/officeart/2008/layout/HexagonCluster"/>
    <dgm:cxn modelId="{41E6A6A9-8523-47F6-8192-CD0DACAFD5DD}" type="presParOf" srcId="{A47C9735-E458-49FD-A995-530708B154E7}" destId="{41A35D50-1818-4695-9CDA-A93002FDA9A7}" srcOrd="15" destOrd="0" presId="urn:microsoft.com/office/officeart/2008/layout/HexagonCluster"/>
    <dgm:cxn modelId="{992A2770-1D15-4674-8AF7-D6AE8E2A7D39}" type="presParOf" srcId="{41A35D50-1818-4695-9CDA-A93002FDA9A7}" destId="{C8237089-C762-4A46-81CD-1C3BF560B643}" srcOrd="0" destOrd="0" presId="urn:microsoft.com/office/officeart/2008/layout/HexagonCluster"/>
    <dgm:cxn modelId="{A6DE9CA7-D261-4726-8554-72C9FA91A6CD}" type="presParOf" srcId="{A47C9735-E458-49FD-A995-530708B154E7}" destId="{CB8302A7-A9DC-47C8-89F1-6CDB4367B85F}" srcOrd="16" destOrd="0" presId="urn:microsoft.com/office/officeart/2008/layout/HexagonCluster"/>
    <dgm:cxn modelId="{BDC1279D-F854-42E4-B8BC-D5C080444262}" type="presParOf" srcId="{CB8302A7-A9DC-47C8-89F1-6CDB4367B85F}" destId="{0DE86291-D8CF-4F02-A19D-FC2B7D424A1F}" srcOrd="0" destOrd="0" presId="urn:microsoft.com/office/officeart/2008/layout/HexagonCluster"/>
    <dgm:cxn modelId="{A1AE619A-5988-45F4-885D-31CDD790AD5C}" type="presParOf" srcId="{A47C9735-E458-49FD-A995-530708B154E7}" destId="{1F3C9748-5E3C-4D91-987D-DEAEB307D8BC}" srcOrd="17" destOrd="0" presId="urn:microsoft.com/office/officeart/2008/layout/HexagonCluster"/>
    <dgm:cxn modelId="{E6E47D09-9A40-4743-B039-FB6829585161}" type="presParOf" srcId="{1F3C9748-5E3C-4D91-987D-DEAEB307D8BC}" destId="{806CBC0D-F898-4332-AB0D-1FED95BF0A7C}" srcOrd="0" destOrd="0" presId="urn:microsoft.com/office/officeart/2008/layout/HexagonCluster"/>
    <dgm:cxn modelId="{BB7CB994-81AA-46B9-9B38-79299B2036B9}" type="presParOf" srcId="{A47C9735-E458-49FD-A995-530708B154E7}" destId="{0D742AF8-2569-4AB1-A755-AF941FF9C6BC}" srcOrd="18" destOrd="0" presId="urn:microsoft.com/office/officeart/2008/layout/HexagonCluster"/>
    <dgm:cxn modelId="{D94B6727-4707-4FF2-99FF-0ABAAAD213B1}" type="presParOf" srcId="{0D742AF8-2569-4AB1-A755-AF941FF9C6BC}" destId="{EDC0E27B-01F0-4E04-93D9-F454620E6996}" srcOrd="0" destOrd="0" presId="urn:microsoft.com/office/officeart/2008/layout/HexagonCluster"/>
    <dgm:cxn modelId="{1821FF22-4DDA-4EDC-90DC-35571A3EA65D}" type="presParOf" srcId="{A47C9735-E458-49FD-A995-530708B154E7}" destId="{43FD0B40-A19A-4E0D-A3CE-37845C1AAC69}" srcOrd="19" destOrd="0" presId="urn:microsoft.com/office/officeart/2008/layout/HexagonCluster"/>
    <dgm:cxn modelId="{574CBF5C-F8C7-4A39-A28C-7C72020715F1}" type="presParOf" srcId="{43FD0B40-A19A-4E0D-A3CE-37845C1AAC69}" destId="{5D890E16-CD32-4B5D-9004-33F1AF7436D4}" srcOrd="0" destOrd="0" presId="urn:microsoft.com/office/officeart/2008/layout/HexagonCluster"/>
    <dgm:cxn modelId="{F13576C9-8CFC-41E2-B128-39E0BB4664B2}" type="presParOf" srcId="{A47C9735-E458-49FD-A995-530708B154E7}" destId="{A19BF178-154E-4CFD-AE88-37A2EC8A31DB}" srcOrd="20" destOrd="0" presId="urn:microsoft.com/office/officeart/2008/layout/HexagonCluster"/>
    <dgm:cxn modelId="{2640A66C-6A69-4540-BF10-52499000F0C1}" type="presParOf" srcId="{A19BF178-154E-4CFD-AE88-37A2EC8A31DB}" destId="{1F66A027-465D-41E3-BDFB-131F46D91054}" srcOrd="0" destOrd="0" presId="urn:microsoft.com/office/officeart/2008/layout/HexagonCluster"/>
    <dgm:cxn modelId="{D672984D-F692-4B21-96DC-446CD7393478}" type="presParOf" srcId="{A47C9735-E458-49FD-A995-530708B154E7}" destId="{A6C42E8D-282A-4931-B031-C0A5F62DF61C}" srcOrd="21" destOrd="0" presId="urn:microsoft.com/office/officeart/2008/layout/HexagonCluster"/>
    <dgm:cxn modelId="{E52019C2-965C-4479-9FE7-EBE90F61688E}" type="presParOf" srcId="{A6C42E8D-282A-4931-B031-C0A5F62DF61C}" destId="{300017FB-1DBF-4BBC-9ADE-AA43B2AA96A2}" srcOrd="0" destOrd="0" presId="urn:microsoft.com/office/officeart/2008/layout/HexagonCluster"/>
    <dgm:cxn modelId="{B635B85F-A2F8-4B14-8BD5-BD0A5B58CEF2}" type="presParOf" srcId="{A47C9735-E458-49FD-A995-530708B154E7}" destId="{BB798EE4-CBAA-4B5E-AAEE-2B7049DF833C}" srcOrd="22" destOrd="0" presId="urn:microsoft.com/office/officeart/2008/layout/HexagonCluster"/>
    <dgm:cxn modelId="{784AEF6E-A789-41A1-A613-54146FC8318C}" type="presParOf" srcId="{BB798EE4-CBAA-4B5E-AAEE-2B7049DF833C}" destId="{848E7933-39AE-4729-9358-A54B2FFD20D1}" srcOrd="0" destOrd="0" presId="urn:microsoft.com/office/officeart/2008/layout/HexagonCluster"/>
    <dgm:cxn modelId="{8098C384-ADA5-43A8-BA08-8BBBBE2F289C}" type="presParOf" srcId="{A47C9735-E458-49FD-A995-530708B154E7}" destId="{285EB8C7-11E9-48A1-AFAB-D5B1B0471C2D}" srcOrd="23" destOrd="0" presId="urn:microsoft.com/office/officeart/2008/layout/HexagonCluster"/>
    <dgm:cxn modelId="{E9CDC193-5C69-4B8B-AAD3-871B61BD32E0}" type="presParOf" srcId="{285EB8C7-11E9-48A1-AFAB-D5B1B0471C2D}" destId="{4B6FF437-D87E-4C56-ACB1-85A499FD3A0B}" srcOrd="0" destOrd="0" presId="urn:microsoft.com/office/officeart/2008/layout/HexagonCluster"/>
    <dgm:cxn modelId="{5D916443-4199-4228-890B-621E973D70BF}" type="presParOf" srcId="{A47C9735-E458-49FD-A995-530708B154E7}" destId="{4304DA8B-515A-4794-B275-7719E31FB881}" srcOrd="24" destOrd="0" presId="urn:microsoft.com/office/officeart/2008/layout/HexagonCluster"/>
    <dgm:cxn modelId="{FA449362-A693-4BAF-BFF6-89528F066347}" type="presParOf" srcId="{4304DA8B-515A-4794-B275-7719E31FB881}" destId="{06575DB1-E65E-4AA1-87B5-2B856562B3F7}" srcOrd="0" destOrd="0" presId="urn:microsoft.com/office/officeart/2008/layout/HexagonCluster"/>
    <dgm:cxn modelId="{89B48043-57F0-4598-BBE9-3CD505316E34}" type="presParOf" srcId="{A47C9735-E458-49FD-A995-530708B154E7}" destId="{4AF438E6-0AB4-423F-94D3-D12D87CF20AD}" srcOrd="25" destOrd="0" presId="urn:microsoft.com/office/officeart/2008/layout/HexagonCluster"/>
    <dgm:cxn modelId="{2A34B387-436A-41E3-85D4-830C95551159}" type="presParOf" srcId="{4AF438E6-0AB4-423F-94D3-D12D87CF20AD}" destId="{00850744-D0C1-41E5-BD7B-D353CA12D577}" srcOrd="0" destOrd="0" presId="urn:microsoft.com/office/officeart/2008/layout/HexagonCluster"/>
    <dgm:cxn modelId="{EC1FCCC0-0578-40B9-8A1A-344B28D5C66D}" type="presParOf" srcId="{A47C9735-E458-49FD-A995-530708B154E7}" destId="{929C32F9-7BFD-4AE5-A4D7-4C9D28745821}" srcOrd="26" destOrd="0" presId="urn:microsoft.com/office/officeart/2008/layout/HexagonCluster"/>
    <dgm:cxn modelId="{D4D5937C-A307-426F-A11E-B356B366B031}" type="presParOf" srcId="{929C32F9-7BFD-4AE5-A4D7-4C9D28745821}" destId="{A855E11A-C7B1-4EA5-BF12-C30EC02C5387}" srcOrd="0" destOrd="0" presId="urn:microsoft.com/office/officeart/2008/layout/HexagonCluster"/>
    <dgm:cxn modelId="{39166D1A-889F-48B6-AD55-BDF7A1B9108E}" type="presParOf" srcId="{A47C9735-E458-49FD-A995-530708B154E7}" destId="{3B9953E9-8989-4CE2-8A55-D884A5B3CD4E}" srcOrd="27" destOrd="0" presId="urn:microsoft.com/office/officeart/2008/layout/HexagonCluster"/>
    <dgm:cxn modelId="{86D9A711-5E3F-41BC-A04B-1794D3350D24}" type="presParOf" srcId="{3B9953E9-8989-4CE2-8A55-D884A5B3CD4E}" destId="{0C548911-49ED-4FD6-8F77-A1A24E5EF4B0}" srcOrd="0" destOrd="0" presId="urn:microsoft.com/office/officeart/2008/layout/HexagonCluster"/>
    <dgm:cxn modelId="{20E2E8B1-9A69-4EE8-890B-08574B65BB97}" type="presParOf" srcId="{A47C9735-E458-49FD-A995-530708B154E7}" destId="{C8A41219-CBD0-4B89-8C97-808CF1E7411C}" srcOrd="28" destOrd="0" presId="urn:microsoft.com/office/officeart/2008/layout/HexagonCluster"/>
    <dgm:cxn modelId="{374F0191-F542-432E-9ED2-551CF9F5EB57}" type="presParOf" srcId="{C8A41219-CBD0-4B89-8C97-808CF1E7411C}" destId="{92459EDD-E973-47FE-AA64-65951BC7DE33}" srcOrd="0" destOrd="0" presId="urn:microsoft.com/office/officeart/2008/layout/HexagonCluster"/>
    <dgm:cxn modelId="{DBD773B9-91BE-4A58-A03A-48F22913FE4C}" type="presParOf" srcId="{A47C9735-E458-49FD-A995-530708B154E7}" destId="{BBC49B1E-A069-4DEF-BC14-9355E462C362}" srcOrd="29" destOrd="0" presId="urn:microsoft.com/office/officeart/2008/layout/HexagonCluster"/>
    <dgm:cxn modelId="{0BA592A1-E142-4A02-BA52-CB7CC0DD1025}" type="presParOf" srcId="{BBC49B1E-A069-4DEF-BC14-9355E462C362}" destId="{3EDCCB6D-3ADF-4307-B644-AAABAEF7005F}" srcOrd="0" destOrd="0" presId="urn:microsoft.com/office/officeart/2008/layout/HexagonCluster"/>
    <dgm:cxn modelId="{88180C17-967F-4B5A-926A-DE0C63812500}" type="presParOf" srcId="{A47C9735-E458-49FD-A995-530708B154E7}" destId="{C7EA266E-31A3-41C1-84EF-42673C6EE901}" srcOrd="30" destOrd="0" presId="urn:microsoft.com/office/officeart/2008/layout/HexagonCluster"/>
    <dgm:cxn modelId="{BDEF42D7-D8B0-4FD7-9AEE-1AC9F73AB658}" type="presParOf" srcId="{C7EA266E-31A3-41C1-84EF-42673C6EE901}" destId="{863FD0BE-D5E7-4710-9E8E-AF8AEB793572}" srcOrd="0" destOrd="0" presId="urn:microsoft.com/office/officeart/2008/layout/HexagonCluster"/>
    <dgm:cxn modelId="{99140CC4-F92B-4FA5-B36A-AA833CD9D9EC}" type="presParOf" srcId="{A47C9735-E458-49FD-A995-530708B154E7}" destId="{B2E0CFDA-DD40-463D-BA15-9B13963CD887}" srcOrd="31" destOrd="0" presId="urn:microsoft.com/office/officeart/2008/layout/HexagonCluster"/>
    <dgm:cxn modelId="{E962431C-1FD0-4972-961D-FE981C519E2C}" type="presParOf" srcId="{B2E0CFDA-DD40-463D-BA15-9B13963CD887}" destId="{E768D11A-9EE0-42B0-BEF4-B824E462F8F1}" srcOrd="0" destOrd="0" presId="urn:microsoft.com/office/officeart/2008/layout/HexagonCluster"/>
    <dgm:cxn modelId="{6D1281EC-55BF-460C-BEA3-3AAA0481E7AF}" type="presParOf" srcId="{A47C9735-E458-49FD-A995-530708B154E7}" destId="{58F168F8-25BA-49C7-8967-7B414B864EA7}" srcOrd="32" destOrd="0" presId="urn:microsoft.com/office/officeart/2008/layout/HexagonCluster"/>
    <dgm:cxn modelId="{C5DDF37C-7567-4850-B4B2-E98217F450B0}" type="presParOf" srcId="{58F168F8-25BA-49C7-8967-7B414B864EA7}" destId="{420BBB93-62FA-439D-AF60-655535A11F08}" srcOrd="0" destOrd="0" presId="urn:microsoft.com/office/officeart/2008/layout/HexagonCluster"/>
    <dgm:cxn modelId="{C7D65A12-A595-4AA9-BFC8-6DA5B2F952B1}" type="presParOf" srcId="{A47C9735-E458-49FD-A995-530708B154E7}" destId="{8D1E60CD-B328-4BB5-819C-75E3C01355E9}" srcOrd="33" destOrd="0" presId="urn:microsoft.com/office/officeart/2008/layout/HexagonCluster"/>
    <dgm:cxn modelId="{15728DED-7A7A-451B-80E5-D99D7FD16594}" type="presParOf" srcId="{8D1E60CD-B328-4BB5-819C-75E3C01355E9}" destId="{5F921609-4D29-48F2-88B8-E9F6A8E35410}" srcOrd="0" destOrd="0" presId="urn:microsoft.com/office/officeart/2008/layout/HexagonCluster"/>
    <dgm:cxn modelId="{717E0D6B-90CA-47B0-ABC9-F76B020C432E}" type="presParOf" srcId="{A47C9735-E458-49FD-A995-530708B154E7}" destId="{89DE789D-123F-4926-A6E4-752E5E90A537}" srcOrd="34" destOrd="0" presId="urn:microsoft.com/office/officeart/2008/layout/HexagonCluster"/>
    <dgm:cxn modelId="{0C466C31-FA02-42D3-A393-D777C8D53F88}" type="presParOf" srcId="{89DE789D-123F-4926-A6E4-752E5E90A537}" destId="{92579C7A-448D-4F78-B38A-519E2604DD18}" srcOrd="0" destOrd="0" presId="urn:microsoft.com/office/officeart/2008/layout/HexagonCluster"/>
    <dgm:cxn modelId="{D3F88279-5CC9-4FA6-8A45-C67D9E05D98B}" type="presParOf" srcId="{A47C9735-E458-49FD-A995-530708B154E7}" destId="{BBE02253-E7B3-4A7D-842F-57EF5903FC13}" srcOrd="35" destOrd="0" presId="urn:microsoft.com/office/officeart/2008/layout/HexagonCluster"/>
    <dgm:cxn modelId="{ABD75518-A0D5-4E20-B482-B4C5CEEFA82C}" type="presParOf" srcId="{BBE02253-E7B3-4A7D-842F-57EF5903FC13}" destId="{B2A505B4-95B5-480E-875B-24F478BC4DE2}" srcOrd="0" destOrd="0" presId="urn:microsoft.com/office/officeart/2008/layout/HexagonCluster"/>
    <dgm:cxn modelId="{4F20E763-A13F-4CA8-BBA2-92A60DB7E57C}" type="presParOf" srcId="{A47C9735-E458-49FD-A995-530708B154E7}" destId="{E4C30907-BE96-4ADF-B48E-D8007300B953}" srcOrd="36" destOrd="0" presId="urn:microsoft.com/office/officeart/2008/layout/HexagonCluster"/>
    <dgm:cxn modelId="{B91279C2-0292-4CDC-B446-096E507C1C29}" type="presParOf" srcId="{E4C30907-BE96-4ADF-B48E-D8007300B953}" destId="{74763ED3-FF1E-460B-9E3C-F0FFD1294F86}" srcOrd="0" destOrd="0" presId="urn:microsoft.com/office/officeart/2008/layout/HexagonCluster"/>
    <dgm:cxn modelId="{0FF08D14-10D3-4ED6-BFCC-7663CAA5A19D}" type="presParOf" srcId="{A47C9735-E458-49FD-A995-530708B154E7}" destId="{D4F6A7C2-7BCB-40E5-BB43-5C6CC319F62C}" srcOrd="37" destOrd="0" presId="urn:microsoft.com/office/officeart/2008/layout/HexagonCluster"/>
    <dgm:cxn modelId="{A3DCDA60-7C11-44BB-AEC4-9B32068A1AC7}" type="presParOf" srcId="{D4F6A7C2-7BCB-40E5-BB43-5C6CC319F62C}" destId="{09C75FF9-7DBF-4146-A3AF-10A9E787317A}" srcOrd="0" destOrd="0" presId="urn:microsoft.com/office/officeart/2008/layout/HexagonCluster"/>
    <dgm:cxn modelId="{7564BAB8-556A-475F-8584-0143E1C93B4C}" type="presParOf" srcId="{A47C9735-E458-49FD-A995-530708B154E7}" destId="{F77AFD5C-E16D-4E15-A334-5E4ED5EE7A72}" srcOrd="38" destOrd="0" presId="urn:microsoft.com/office/officeart/2008/layout/HexagonCluster"/>
    <dgm:cxn modelId="{1CA1F1F9-57A3-4791-BCBA-263A73AA075C}" type="presParOf" srcId="{F77AFD5C-E16D-4E15-A334-5E4ED5EE7A72}" destId="{DCFDF0E7-AA14-45E3-846D-9E70D781126D}" srcOrd="0" destOrd="0" presId="urn:microsoft.com/office/officeart/2008/layout/HexagonCluster"/>
    <dgm:cxn modelId="{90D9F52A-9368-42ED-90C4-4470B27CECF2}" type="presParOf" srcId="{A47C9735-E458-49FD-A995-530708B154E7}" destId="{9729ABC9-0CDC-4EB3-BEAF-06559225C0D9}" srcOrd="39" destOrd="0" presId="urn:microsoft.com/office/officeart/2008/layout/HexagonCluster"/>
    <dgm:cxn modelId="{959E3F2E-AE9B-4949-8C6D-4FBBAF6F730C}" type="presParOf" srcId="{9729ABC9-0CDC-4EB3-BEAF-06559225C0D9}" destId="{10D915AD-57A8-4101-9388-D351BF98BB66}" srcOrd="0" destOrd="0" presId="urn:microsoft.com/office/officeart/2008/layout/HexagonCluster"/>
    <dgm:cxn modelId="{B6AE10A9-AA23-4047-AF46-B972CBFC65F6}" type="presParOf" srcId="{A47C9735-E458-49FD-A995-530708B154E7}" destId="{73D2A29D-23DB-454F-BA54-75453DCAA692}" srcOrd="40" destOrd="0" presId="urn:microsoft.com/office/officeart/2008/layout/HexagonCluster"/>
    <dgm:cxn modelId="{80FA382A-5561-4A15-88A5-7D39C56AB796}" type="presParOf" srcId="{73D2A29D-23DB-454F-BA54-75453DCAA692}" destId="{16F9C7D0-D686-4AEB-A491-3CF914ED4BAF}" srcOrd="0" destOrd="0" presId="urn:microsoft.com/office/officeart/2008/layout/HexagonCluster"/>
    <dgm:cxn modelId="{020CADC5-105A-4194-A0FF-1D7FDC4C3BBB}" type="presParOf" srcId="{A47C9735-E458-49FD-A995-530708B154E7}" destId="{AA27642B-A3FB-4744-BF4B-DD008011186E}" srcOrd="41" destOrd="0" presId="urn:microsoft.com/office/officeart/2008/layout/HexagonCluster"/>
    <dgm:cxn modelId="{02431DDB-5F07-4A54-9019-6E240471695B}" type="presParOf" srcId="{AA27642B-A3FB-4744-BF4B-DD008011186E}" destId="{7DF650B9-CCAC-4098-AFF6-88B6021B1FD8}" srcOrd="0" destOrd="0" presId="urn:microsoft.com/office/officeart/2008/layout/HexagonCluster"/>
    <dgm:cxn modelId="{387573A0-126D-47E5-97E7-43757C16A449}" type="presParOf" srcId="{A47C9735-E458-49FD-A995-530708B154E7}" destId="{F5CFD71B-823D-4C7D-83E3-807B85C5D0DF}" srcOrd="42" destOrd="0" presId="urn:microsoft.com/office/officeart/2008/layout/HexagonCluster"/>
    <dgm:cxn modelId="{1A62AE0F-995C-4158-8D1A-EC911152A6F9}" type="presParOf" srcId="{F5CFD71B-823D-4C7D-83E3-807B85C5D0DF}" destId="{3BF511FE-4A19-492A-9D3C-82A71D623ADF}" srcOrd="0" destOrd="0" presId="urn:microsoft.com/office/officeart/2008/layout/HexagonCluster"/>
    <dgm:cxn modelId="{CC075EB4-BFC0-4098-B174-5039C877A005}" type="presParOf" srcId="{A47C9735-E458-49FD-A995-530708B154E7}" destId="{243AB6E1-219C-43AE-97DA-20CB7950CB79}" srcOrd="43" destOrd="0" presId="urn:microsoft.com/office/officeart/2008/layout/HexagonCluster"/>
    <dgm:cxn modelId="{C148759D-7C34-4E87-931E-56DE6E443629}" type="presParOf" srcId="{243AB6E1-219C-43AE-97DA-20CB7950CB79}" destId="{F9F5C348-A862-4F70-B506-FE678A38AEDF}" srcOrd="0" destOrd="0" presId="urn:microsoft.com/office/officeart/2008/layout/HexagonCluster"/>
    <dgm:cxn modelId="{4D5391AE-1BC3-4185-A239-D39FA6E391F2}" type="presParOf" srcId="{A47C9735-E458-49FD-A995-530708B154E7}" destId="{7D798ABE-74A2-4F41-8AE7-FDE38192B29C}" srcOrd="44" destOrd="0" presId="urn:microsoft.com/office/officeart/2008/layout/HexagonCluster"/>
    <dgm:cxn modelId="{DA4C0953-8CEF-4A1F-BA8C-684B20B4CAF7}" type="presParOf" srcId="{7D798ABE-74A2-4F41-8AE7-FDE38192B29C}" destId="{4AACFE80-3741-4B91-AD8C-20C4D188D0A8}" srcOrd="0" destOrd="0" presId="urn:microsoft.com/office/officeart/2008/layout/HexagonCluster"/>
    <dgm:cxn modelId="{C5041C5B-F6CB-47B1-BFEF-D9A3D08A7026}" type="presParOf" srcId="{A47C9735-E458-49FD-A995-530708B154E7}" destId="{8EA14C08-FDEA-4F8F-B764-FE62A314A803}" srcOrd="45" destOrd="0" presId="urn:microsoft.com/office/officeart/2008/layout/HexagonCluster"/>
    <dgm:cxn modelId="{4DEE354F-92FA-4494-938F-ED66F6EF4EEA}" type="presParOf" srcId="{8EA14C08-FDEA-4F8F-B764-FE62A314A803}" destId="{E1DF7621-794F-4896-934A-BED488AA92DC}" srcOrd="0" destOrd="0" presId="urn:microsoft.com/office/officeart/2008/layout/HexagonCluster"/>
    <dgm:cxn modelId="{4361514C-354B-4AAE-9CC5-735A56462734}" type="presParOf" srcId="{A47C9735-E458-49FD-A995-530708B154E7}" destId="{27A79AC8-89D1-4565-9293-9803504CF53D}" srcOrd="46" destOrd="0" presId="urn:microsoft.com/office/officeart/2008/layout/HexagonCluster"/>
    <dgm:cxn modelId="{17D8DE61-8268-4B8C-97A8-3B6937A486AC}" type="presParOf" srcId="{27A79AC8-89D1-4565-9293-9803504CF53D}" destId="{065C6B55-EF40-443B-8ABD-8E0D719D00FD}" srcOrd="0" destOrd="0" presId="urn:microsoft.com/office/officeart/2008/layout/HexagonCluster"/>
    <dgm:cxn modelId="{E1819E00-4AFB-4CAB-A78C-4BDFC6DB0910}" type="presParOf" srcId="{A47C9735-E458-49FD-A995-530708B154E7}" destId="{5BAB59DA-D04B-462E-AB75-84DBDB28301A}" srcOrd="47" destOrd="0" presId="urn:microsoft.com/office/officeart/2008/layout/HexagonCluster"/>
    <dgm:cxn modelId="{CFACB05E-20BA-4EDD-BBCC-19DD7C2C7037}" type="presParOf" srcId="{5BAB59DA-D04B-462E-AB75-84DBDB28301A}" destId="{94851096-00DC-4823-99E3-72B659E501F3}"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EF33D8-5120-4492-9EC7-E3AF5F8AD4CF}"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en-US"/>
        </a:p>
      </dgm:t>
    </dgm:pt>
    <dgm:pt modelId="{77C48D74-84F2-465C-B684-6B497F125461}">
      <dgm:prSet phldrT="[Text]" custT="1"/>
      <dgm:spPr/>
      <dgm:t>
        <a:bodyPr lIns="91440" tIns="91440" rIns="91440" bIns="0"/>
        <a:lstStyle/>
        <a:p>
          <a:pPr>
            <a:spcAft>
              <a:spcPts val="0"/>
            </a:spcAft>
            <a:buFont typeface="Arial" panose="020B0604020202020204" pitchFamily="34" charset="0"/>
            <a:buChar char="•"/>
          </a:pPr>
          <a:r>
            <a:rPr lang="en-US" sz="1100" b="1"/>
            <a:t>Thank you for all the help you have given my family over the last few months! Your job is truly crucial in this process for these youngsters and their support team.</a:t>
          </a:r>
        </a:p>
        <a:p>
          <a:pPr>
            <a:spcAft>
              <a:spcPts val="0"/>
            </a:spcAft>
            <a:buFont typeface="Arial" panose="020B0604020202020204" pitchFamily="34" charset="0"/>
            <a:buChar char="•"/>
          </a:pPr>
          <a:r>
            <a:rPr lang="en-US" sz="1100"/>
            <a:t>– Parent of a youth client</a:t>
          </a:r>
        </a:p>
      </dgm:t>
    </dgm:pt>
    <dgm:pt modelId="{FF9CD381-6517-4F2B-9F50-8A5E5021DF5A}" type="parTrans" cxnId="{5E346F31-E8B1-479D-98DF-85D9642A10E2}">
      <dgm:prSet/>
      <dgm:spPr/>
      <dgm:t>
        <a:bodyPr/>
        <a:lstStyle/>
        <a:p>
          <a:endParaRPr lang="en-US" sz="1100"/>
        </a:p>
      </dgm:t>
    </dgm:pt>
    <dgm:pt modelId="{C5DF187E-9C65-40D0-AAD9-F52E21916DFF}" type="sibTrans" cxnId="{5E346F31-E8B1-479D-98DF-85D9642A10E2}">
      <dgm:prSet/>
      <dgm:spPr/>
      <dgm:t>
        <a:bodyPr/>
        <a:lstStyle/>
        <a:p>
          <a:endParaRPr lang="en-US" sz="1100"/>
        </a:p>
      </dgm:t>
    </dgm:pt>
    <dgm:pt modelId="{F6CED6E8-481F-40A6-9141-799345C45414}">
      <dgm:prSet phldrT="[Text]" custT="1"/>
      <dgm:spPr/>
      <dgm:t>
        <a:bodyPr/>
        <a:lstStyle/>
        <a:p>
          <a:pPr>
            <a:spcAft>
              <a:spcPts val="0"/>
            </a:spcAft>
            <a:buFont typeface="Arial" panose="020B0604020202020204" pitchFamily="34" charset="0"/>
            <a:buChar char="•"/>
          </a:pPr>
          <a:r>
            <a:rPr lang="en-US" sz="1100" b="1"/>
            <a:t>I was going through a hard time in my life and you helped me stay motivated and moving forward. You had my back and I can’t thank you enough.</a:t>
          </a:r>
        </a:p>
        <a:p>
          <a:pPr>
            <a:spcAft>
              <a:spcPts val="0"/>
            </a:spcAft>
            <a:buFont typeface="Arial" panose="020B0604020202020204" pitchFamily="34" charset="0"/>
            <a:buChar char="•"/>
          </a:pPr>
          <a:r>
            <a:rPr lang="en-US" sz="1100"/>
            <a:t>– Adult client</a:t>
          </a:r>
        </a:p>
      </dgm:t>
    </dgm:pt>
    <dgm:pt modelId="{D0065E84-A70E-4C6B-9EED-979484C5007F}" type="parTrans" cxnId="{0AA901FC-AD5E-4B72-B97B-83F21E3BBDE5}">
      <dgm:prSet/>
      <dgm:spPr/>
      <dgm:t>
        <a:bodyPr/>
        <a:lstStyle/>
        <a:p>
          <a:endParaRPr lang="en-US" sz="1100"/>
        </a:p>
      </dgm:t>
    </dgm:pt>
    <dgm:pt modelId="{AF4FD9CF-9EF1-453D-A821-3C96146D1F29}" type="sibTrans" cxnId="{0AA901FC-AD5E-4B72-B97B-83F21E3BBDE5}">
      <dgm:prSet/>
      <dgm:spPr/>
      <dgm:t>
        <a:bodyPr/>
        <a:lstStyle/>
        <a:p>
          <a:endParaRPr lang="en-US" sz="1100"/>
        </a:p>
      </dgm:t>
    </dgm:pt>
    <dgm:pt modelId="{F2ED7334-6D46-4381-803E-EC5929C4D50E}">
      <dgm:prSet phldrT="[Text]" custT="1"/>
      <dgm:spPr/>
      <dgm:t>
        <a:bodyPr/>
        <a:lstStyle/>
        <a:p>
          <a:pPr>
            <a:spcAft>
              <a:spcPts val="0"/>
            </a:spcAft>
            <a:buFont typeface="Arial" panose="020B0604020202020204" pitchFamily="34" charset="0"/>
            <a:buChar char="•"/>
          </a:pPr>
          <a:r>
            <a:rPr lang="en-US" sz="1100" b="1"/>
            <a:t>My mom would be so proud of me for doing this.</a:t>
          </a:r>
        </a:p>
        <a:p>
          <a:pPr>
            <a:spcAft>
              <a:spcPts val="0"/>
            </a:spcAft>
            <a:buFont typeface="Arial" panose="020B0604020202020204" pitchFamily="34" charset="0"/>
            <a:buChar char="•"/>
          </a:pPr>
          <a:r>
            <a:rPr lang="en-US" sz="1100"/>
            <a:t>– Youth client in the facilities</a:t>
          </a:r>
        </a:p>
      </dgm:t>
    </dgm:pt>
    <dgm:pt modelId="{8995C2B9-5193-4B1B-BFC1-47842B4EB733}" type="parTrans" cxnId="{F71000DE-8DF1-47D4-8F47-8A479B3B899F}">
      <dgm:prSet/>
      <dgm:spPr/>
      <dgm:t>
        <a:bodyPr/>
        <a:lstStyle/>
        <a:p>
          <a:endParaRPr lang="en-US" sz="1100"/>
        </a:p>
      </dgm:t>
    </dgm:pt>
    <dgm:pt modelId="{F1BE8DA7-5EB2-4ADD-920A-8138A19D9553}" type="sibTrans" cxnId="{F71000DE-8DF1-47D4-8F47-8A479B3B899F}">
      <dgm:prSet/>
      <dgm:spPr/>
      <dgm:t>
        <a:bodyPr/>
        <a:lstStyle/>
        <a:p>
          <a:endParaRPr lang="en-US" sz="1100"/>
        </a:p>
      </dgm:t>
    </dgm:pt>
    <dgm:pt modelId="{C47CE27C-9619-455A-8232-D5B642CBA579}">
      <dgm:prSet phldrT="[Text]" custT="1"/>
      <dgm:spPr/>
      <dgm:t>
        <a:bodyPr lIns="0" tIns="182880" rIns="0" bIns="0"/>
        <a:lstStyle/>
        <a:p>
          <a:pPr>
            <a:spcAft>
              <a:spcPts val="0"/>
            </a:spcAft>
            <a:buFont typeface="Arial" panose="020B0604020202020204" pitchFamily="34" charset="0"/>
            <a:buChar char="•"/>
          </a:pPr>
          <a:r>
            <a:rPr lang="en-US" sz="1100" b="1"/>
            <a:t>The Executive Board Q&amp;A was much appreciated. It showed the Department's commitment to transparency. </a:t>
          </a:r>
        </a:p>
        <a:p>
          <a:pPr>
            <a:spcAft>
              <a:spcPts val="0"/>
            </a:spcAft>
            <a:buFont typeface="Arial" panose="020B0604020202020204" pitchFamily="34" charset="0"/>
            <a:buChar char="•"/>
          </a:pPr>
          <a:r>
            <a:rPr lang="en-US" sz="1100"/>
            <a:t>– Citizens Academy participant</a:t>
          </a:r>
        </a:p>
      </dgm:t>
    </dgm:pt>
    <dgm:pt modelId="{A9514B23-532B-46E1-8DE4-C61DA9A2C391}" type="parTrans" cxnId="{63F31DA3-B00B-4AFF-92AA-9FE2E48D5506}">
      <dgm:prSet/>
      <dgm:spPr/>
      <dgm:t>
        <a:bodyPr/>
        <a:lstStyle/>
        <a:p>
          <a:endParaRPr lang="en-US" sz="1100"/>
        </a:p>
      </dgm:t>
    </dgm:pt>
    <dgm:pt modelId="{928BE362-9F69-4A83-94EB-AE8502CC28ED}" type="sibTrans" cxnId="{63F31DA3-B00B-4AFF-92AA-9FE2E48D5506}">
      <dgm:prSet/>
      <dgm:spPr/>
      <dgm:t>
        <a:bodyPr/>
        <a:lstStyle/>
        <a:p>
          <a:endParaRPr lang="en-US" sz="1100"/>
        </a:p>
      </dgm:t>
    </dgm:pt>
    <dgm:pt modelId="{B0C12183-A10B-488F-874F-ABDD8A5EBE64}">
      <dgm:prSet phldrT="[Text]" custT="1"/>
      <dgm:spPr/>
      <dgm:t>
        <a:bodyPr lIns="0" tIns="182880" rIns="0" bIns="0"/>
        <a:lstStyle/>
        <a:p>
          <a:pPr>
            <a:spcAft>
              <a:spcPts val="0"/>
            </a:spcAft>
            <a:buFont typeface="Arial" panose="020B0604020202020204" pitchFamily="34" charset="0"/>
            <a:buChar char="•"/>
          </a:pPr>
          <a:r>
            <a:rPr lang="en-US" sz="1100" b="1"/>
            <a:t>This kind of human contact that changes people’s views of a profession or group is so very important and would not have been possible without the Probation Department’s participation yesterday. </a:t>
          </a:r>
        </a:p>
        <a:p>
          <a:pPr>
            <a:spcAft>
              <a:spcPts val="0"/>
            </a:spcAft>
            <a:buFont typeface="Arial" panose="020B0604020202020204" pitchFamily="34" charset="0"/>
            <a:buChar char="•"/>
          </a:pPr>
          <a:r>
            <a:rPr lang="en-US" sz="1100"/>
            <a:t>– Local school </a:t>
          </a:r>
        </a:p>
      </dgm:t>
    </dgm:pt>
    <dgm:pt modelId="{DB157705-0FE9-46FC-8B60-619D376D4FAD}" type="parTrans" cxnId="{ADF8AF6E-A912-4642-B8D0-B132D7E96FDA}">
      <dgm:prSet/>
      <dgm:spPr/>
      <dgm:t>
        <a:bodyPr/>
        <a:lstStyle/>
        <a:p>
          <a:endParaRPr lang="en-US" sz="1100"/>
        </a:p>
      </dgm:t>
    </dgm:pt>
    <dgm:pt modelId="{BD3FE153-609E-405A-BF00-984820BCB9AB}" type="sibTrans" cxnId="{ADF8AF6E-A912-4642-B8D0-B132D7E96FDA}">
      <dgm:prSet/>
      <dgm:spPr/>
      <dgm:t>
        <a:bodyPr/>
        <a:lstStyle/>
        <a:p>
          <a:endParaRPr lang="en-US" sz="1100"/>
        </a:p>
      </dgm:t>
    </dgm:pt>
    <dgm:pt modelId="{C0B891AA-DCD8-4F46-9E75-CEFEA7A84024}">
      <dgm:prSet phldrT="[Text]" custT="1"/>
      <dgm:spPr/>
      <dgm:t>
        <a:bodyPr lIns="182880" tIns="365760" rIns="182880"/>
        <a:lstStyle/>
        <a:p>
          <a:pPr>
            <a:spcAft>
              <a:spcPts val="0"/>
            </a:spcAft>
            <a:buFont typeface="Arial" panose="020B0604020202020204" pitchFamily="34" charset="0"/>
            <a:buNone/>
          </a:pPr>
          <a:r>
            <a:rPr lang="en-US" sz="1100" b="1"/>
            <a:t>I'm grateful that instead of sending me to jail, you gave me chance after chance in rehab, until it finally stuck. </a:t>
          </a:r>
        </a:p>
        <a:p>
          <a:pPr>
            <a:spcAft>
              <a:spcPts val="0"/>
            </a:spcAft>
            <a:buFont typeface="Arial" panose="020B0604020202020204" pitchFamily="34" charset="0"/>
            <a:buChar char="•"/>
          </a:pPr>
          <a:r>
            <a:rPr lang="en-US" sz="1100"/>
            <a:t>– Adult client</a:t>
          </a:r>
        </a:p>
      </dgm:t>
    </dgm:pt>
    <dgm:pt modelId="{65A910F0-2EF0-4B2C-9904-C47803B688D9}" type="parTrans" cxnId="{DE652589-F3F7-4948-B8AD-80AE969F19E2}">
      <dgm:prSet/>
      <dgm:spPr/>
      <dgm:t>
        <a:bodyPr/>
        <a:lstStyle/>
        <a:p>
          <a:endParaRPr lang="en-US" sz="1100"/>
        </a:p>
      </dgm:t>
    </dgm:pt>
    <dgm:pt modelId="{A5495BB2-0E8A-4547-922E-2D17C280AF3D}" type="sibTrans" cxnId="{DE652589-F3F7-4948-B8AD-80AE969F19E2}">
      <dgm:prSet/>
      <dgm:spPr/>
      <dgm:t>
        <a:bodyPr/>
        <a:lstStyle/>
        <a:p>
          <a:endParaRPr lang="en-US" sz="1100"/>
        </a:p>
      </dgm:t>
    </dgm:pt>
    <dgm:pt modelId="{4A2BE337-DFFB-4F23-9738-C1B04826669F}" type="pres">
      <dgm:prSet presAssocID="{56EF33D8-5120-4492-9EC7-E3AF5F8AD4CF}" presName="diagram" presStyleCnt="0">
        <dgm:presLayoutVars>
          <dgm:dir/>
          <dgm:resizeHandles val="exact"/>
        </dgm:presLayoutVars>
      </dgm:prSet>
      <dgm:spPr/>
    </dgm:pt>
    <dgm:pt modelId="{33FE7633-EC02-4811-B564-2EB12ACFD21F}" type="pres">
      <dgm:prSet presAssocID="{77C48D74-84F2-465C-B684-6B497F125461}" presName="node" presStyleLbl="node1" presStyleIdx="0" presStyleCnt="6">
        <dgm:presLayoutVars>
          <dgm:bulletEnabled val="1"/>
        </dgm:presLayoutVars>
      </dgm:prSet>
      <dgm:spPr>
        <a:prstGeom prst="flowChartDocument">
          <a:avLst/>
        </a:prstGeom>
      </dgm:spPr>
    </dgm:pt>
    <dgm:pt modelId="{DD30F4EB-7187-408B-B518-1DC8AFF8B20C}" type="pres">
      <dgm:prSet presAssocID="{C5DF187E-9C65-40D0-AAD9-F52E21916DFF}" presName="sibTrans" presStyleCnt="0"/>
      <dgm:spPr/>
    </dgm:pt>
    <dgm:pt modelId="{75959339-C54A-401F-B461-CB749107D914}" type="pres">
      <dgm:prSet presAssocID="{F6CED6E8-481F-40A6-9141-799345C45414}" presName="node" presStyleLbl="node1" presStyleIdx="1" presStyleCnt="6" custFlipHor="0">
        <dgm:presLayoutVars>
          <dgm:bulletEnabled val="1"/>
        </dgm:presLayoutVars>
      </dgm:prSet>
      <dgm:spPr>
        <a:prstGeom prst="wedgeRectCallout">
          <a:avLst/>
        </a:prstGeom>
      </dgm:spPr>
    </dgm:pt>
    <dgm:pt modelId="{10969984-D97A-41AE-A54F-C1561A6B1D80}" type="pres">
      <dgm:prSet presAssocID="{AF4FD9CF-9EF1-453D-A821-3C96146D1F29}" presName="sibTrans" presStyleCnt="0"/>
      <dgm:spPr/>
    </dgm:pt>
    <dgm:pt modelId="{2357BCB9-16F5-4268-8EB2-360DC0A838BC}" type="pres">
      <dgm:prSet presAssocID="{F2ED7334-6D46-4381-803E-EC5929C4D50E}" presName="node" presStyleLbl="node1" presStyleIdx="2" presStyleCnt="6">
        <dgm:presLayoutVars>
          <dgm:bulletEnabled val="1"/>
        </dgm:presLayoutVars>
      </dgm:prSet>
      <dgm:spPr>
        <a:prstGeom prst="wedgeEllipseCallout">
          <a:avLst/>
        </a:prstGeom>
      </dgm:spPr>
    </dgm:pt>
    <dgm:pt modelId="{43B98CBF-B608-4C75-9706-90C4F00A2B69}" type="pres">
      <dgm:prSet presAssocID="{F1BE8DA7-5EB2-4ADD-920A-8138A19D9553}" presName="sibTrans" presStyleCnt="0"/>
      <dgm:spPr/>
    </dgm:pt>
    <dgm:pt modelId="{A3DDC15E-BFBD-4698-893B-E77D3F91C4EE}" type="pres">
      <dgm:prSet presAssocID="{C47CE27C-9619-455A-8232-D5B642CBA579}" presName="node" presStyleLbl="node1" presStyleIdx="3" presStyleCnt="6" custFlipHor="1">
        <dgm:presLayoutVars>
          <dgm:bulletEnabled val="1"/>
        </dgm:presLayoutVars>
      </dgm:prSet>
      <dgm:spPr>
        <a:prstGeom prst="flowChartAlternateProcess">
          <a:avLst/>
        </a:prstGeom>
      </dgm:spPr>
    </dgm:pt>
    <dgm:pt modelId="{6C94B641-D514-46EF-9288-0BDBFD3FEE03}" type="pres">
      <dgm:prSet presAssocID="{928BE362-9F69-4A83-94EB-AE8502CC28ED}" presName="sibTrans" presStyleCnt="0"/>
      <dgm:spPr/>
    </dgm:pt>
    <dgm:pt modelId="{08A1D727-28A7-4117-8848-F0E9137530EC}" type="pres">
      <dgm:prSet presAssocID="{B0C12183-A10B-488F-874F-ABDD8A5EBE64}" presName="node" presStyleLbl="node1" presStyleIdx="4" presStyleCnt="6" custFlipHor="1">
        <dgm:presLayoutVars>
          <dgm:bulletEnabled val="1"/>
        </dgm:presLayoutVars>
      </dgm:prSet>
      <dgm:spPr>
        <a:prstGeom prst="wedgeRoundRectCallout">
          <a:avLst/>
        </a:prstGeom>
      </dgm:spPr>
    </dgm:pt>
    <dgm:pt modelId="{95216701-B559-4482-9A87-99065AD4C664}" type="pres">
      <dgm:prSet presAssocID="{BD3FE153-609E-405A-BF00-984820BCB9AB}" presName="sibTrans" presStyleCnt="0"/>
      <dgm:spPr/>
    </dgm:pt>
    <dgm:pt modelId="{DDF9B55C-9EA9-4D70-B762-5FB64382A98A}" type="pres">
      <dgm:prSet presAssocID="{C0B891AA-DCD8-4F46-9E75-CEFEA7A84024}" presName="node" presStyleLbl="node1" presStyleIdx="5" presStyleCnt="6" custFlipHor="1">
        <dgm:presLayoutVars>
          <dgm:bulletEnabled val="1"/>
        </dgm:presLayoutVars>
      </dgm:prSet>
      <dgm:spPr>
        <a:prstGeom prst="foldedCorner">
          <a:avLst/>
        </a:prstGeom>
      </dgm:spPr>
    </dgm:pt>
  </dgm:ptLst>
  <dgm:cxnLst>
    <dgm:cxn modelId="{F2D2371A-78F7-445B-93BE-7119EC2825E3}" type="presOf" srcId="{77C48D74-84F2-465C-B684-6B497F125461}" destId="{33FE7633-EC02-4811-B564-2EB12ACFD21F}" srcOrd="0" destOrd="0" presId="urn:microsoft.com/office/officeart/2005/8/layout/default"/>
    <dgm:cxn modelId="{413B842A-567F-4676-8CF7-F535C44CFC8B}" type="presOf" srcId="{56EF33D8-5120-4492-9EC7-E3AF5F8AD4CF}" destId="{4A2BE337-DFFB-4F23-9738-C1B04826669F}" srcOrd="0" destOrd="0" presId="urn:microsoft.com/office/officeart/2005/8/layout/default"/>
    <dgm:cxn modelId="{5E346F31-E8B1-479D-98DF-85D9642A10E2}" srcId="{56EF33D8-5120-4492-9EC7-E3AF5F8AD4CF}" destId="{77C48D74-84F2-465C-B684-6B497F125461}" srcOrd="0" destOrd="0" parTransId="{FF9CD381-6517-4F2B-9F50-8A5E5021DF5A}" sibTransId="{C5DF187E-9C65-40D0-AAD9-F52E21916DFF}"/>
    <dgm:cxn modelId="{B3BF6C40-B922-448A-9A58-D3F1A28A3FC2}" type="presOf" srcId="{C0B891AA-DCD8-4F46-9E75-CEFEA7A84024}" destId="{DDF9B55C-9EA9-4D70-B762-5FB64382A98A}" srcOrd="0" destOrd="0" presId="urn:microsoft.com/office/officeart/2005/8/layout/default"/>
    <dgm:cxn modelId="{72FD454E-4572-4DF4-A36A-39C6C7E5C80E}" type="presOf" srcId="{B0C12183-A10B-488F-874F-ABDD8A5EBE64}" destId="{08A1D727-28A7-4117-8848-F0E9137530EC}" srcOrd="0" destOrd="0" presId="urn:microsoft.com/office/officeart/2005/8/layout/default"/>
    <dgm:cxn modelId="{ADF8AF6E-A912-4642-B8D0-B132D7E96FDA}" srcId="{56EF33D8-5120-4492-9EC7-E3AF5F8AD4CF}" destId="{B0C12183-A10B-488F-874F-ABDD8A5EBE64}" srcOrd="4" destOrd="0" parTransId="{DB157705-0FE9-46FC-8B60-619D376D4FAD}" sibTransId="{BD3FE153-609E-405A-BF00-984820BCB9AB}"/>
    <dgm:cxn modelId="{64AE7E7B-C047-41F4-B427-E2D0107907A7}" type="presOf" srcId="{F2ED7334-6D46-4381-803E-EC5929C4D50E}" destId="{2357BCB9-16F5-4268-8EB2-360DC0A838BC}" srcOrd="0" destOrd="0" presId="urn:microsoft.com/office/officeart/2005/8/layout/default"/>
    <dgm:cxn modelId="{DE652589-F3F7-4948-B8AD-80AE969F19E2}" srcId="{56EF33D8-5120-4492-9EC7-E3AF5F8AD4CF}" destId="{C0B891AA-DCD8-4F46-9E75-CEFEA7A84024}" srcOrd="5" destOrd="0" parTransId="{65A910F0-2EF0-4B2C-9904-C47803B688D9}" sibTransId="{A5495BB2-0E8A-4547-922E-2D17C280AF3D}"/>
    <dgm:cxn modelId="{FB792BA2-B440-4230-A5C6-194F5878738B}" type="presOf" srcId="{F6CED6E8-481F-40A6-9141-799345C45414}" destId="{75959339-C54A-401F-B461-CB749107D914}" srcOrd="0" destOrd="0" presId="urn:microsoft.com/office/officeart/2005/8/layout/default"/>
    <dgm:cxn modelId="{63F31DA3-B00B-4AFF-92AA-9FE2E48D5506}" srcId="{56EF33D8-5120-4492-9EC7-E3AF5F8AD4CF}" destId="{C47CE27C-9619-455A-8232-D5B642CBA579}" srcOrd="3" destOrd="0" parTransId="{A9514B23-532B-46E1-8DE4-C61DA9A2C391}" sibTransId="{928BE362-9F69-4A83-94EB-AE8502CC28ED}"/>
    <dgm:cxn modelId="{AF685FC3-F1DE-47D9-8781-2F54C597B67A}" type="presOf" srcId="{C47CE27C-9619-455A-8232-D5B642CBA579}" destId="{A3DDC15E-BFBD-4698-893B-E77D3F91C4EE}" srcOrd="0" destOrd="0" presId="urn:microsoft.com/office/officeart/2005/8/layout/default"/>
    <dgm:cxn modelId="{F71000DE-8DF1-47D4-8F47-8A479B3B899F}" srcId="{56EF33D8-5120-4492-9EC7-E3AF5F8AD4CF}" destId="{F2ED7334-6D46-4381-803E-EC5929C4D50E}" srcOrd="2" destOrd="0" parTransId="{8995C2B9-5193-4B1B-BFC1-47842B4EB733}" sibTransId="{F1BE8DA7-5EB2-4ADD-920A-8138A19D9553}"/>
    <dgm:cxn modelId="{0AA901FC-AD5E-4B72-B97B-83F21E3BBDE5}" srcId="{56EF33D8-5120-4492-9EC7-E3AF5F8AD4CF}" destId="{F6CED6E8-481F-40A6-9141-799345C45414}" srcOrd="1" destOrd="0" parTransId="{D0065E84-A70E-4C6B-9EED-979484C5007F}" sibTransId="{AF4FD9CF-9EF1-453D-A821-3C96146D1F29}"/>
    <dgm:cxn modelId="{F66C977E-D21F-4D62-94B6-A38778D82E8F}" type="presParOf" srcId="{4A2BE337-DFFB-4F23-9738-C1B04826669F}" destId="{33FE7633-EC02-4811-B564-2EB12ACFD21F}" srcOrd="0" destOrd="0" presId="urn:microsoft.com/office/officeart/2005/8/layout/default"/>
    <dgm:cxn modelId="{69CD7DA3-0E7F-434E-B9DD-36C7A4690335}" type="presParOf" srcId="{4A2BE337-DFFB-4F23-9738-C1B04826669F}" destId="{DD30F4EB-7187-408B-B518-1DC8AFF8B20C}" srcOrd="1" destOrd="0" presId="urn:microsoft.com/office/officeart/2005/8/layout/default"/>
    <dgm:cxn modelId="{0A7EF379-2D06-43AA-9430-F8A7FA5E6E27}" type="presParOf" srcId="{4A2BE337-DFFB-4F23-9738-C1B04826669F}" destId="{75959339-C54A-401F-B461-CB749107D914}" srcOrd="2" destOrd="0" presId="urn:microsoft.com/office/officeart/2005/8/layout/default"/>
    <dgm:cxn modelId="{8CC79804-0510-4D7C-8319-1D216E3CD08B}" type="presParOf" srcId="{4A2BE337-DFFB-4F23-9738-C1B04826669F}" destId="{10969984-D97A-41AE-A54F-C1561A6B1D80}" srcOrd="3" destOrd="0" presId="urn:microsoft.com/office/officeart/2005/8/layout/default"/>
    <dgm:cxn modelId="{E6427A2C-7C82-4F25-BB88-3B1CD9EE25A5}" type="presParOf" srcId="{4A2BE337-DFFB-4F23-9738-C1B04826669F}" destId="{2357BCB9-16F5-4268-8EB2-360DC0A838BC}" srcOrd="4" destOrd="0" presId="urn:microsoft.com/office/officeart/2005/8/layout/default"/>
    <dgm:cxn modelId="{BA619117-0651-47A5-A89D-4D37E140F3A9}" type="presParOf" srcId="{4A2BE337-DFFB-4F23-9738-C1B04826669F}" destId="{43B98CBF-B608-4C75-9706-90C4F00A2B69}" srcOrd="5" destOrd="0" presId="urn:microsoft.com/office/officeart/2005/8/layout/default"/>
    <dgm:cxn modelId="{CFC92E7C-4E5D-447A-A87D-A5E9B71D7CA4}" type="presParOf" srcId="{4A2BE337-DFFB-4F23-9738-C1B04826669F}" destId="{A3DDC15E-BFBD-4698-893B-E77D3F91C4EE}" srcOrd="6" destOrd="0" presId="urn:microsoft.com/office/officeart/2005/8/layout/default"/>
    <dgm:cxn modelId="{B1ACA2C4-68DF-469E-AA28-96299B822027}" type="presParOf" srcId="{4A2BE337-DFFB-4F23-9738-C1B04826669F}" destId="{6C94B641-D514-46EF-9288-0BDBFD3FEE03}" srcOrd="7" destOrd="0" presId="urn:microsoft.com/office/officeart/2005/8/layout/default"/>
    <dgm:cxn modelId="{5A65B2A6-3DDF-4458-A883-054595AD2DF1}" type="presParOf" srcId="{4A2BE337-DFFB-4F23-9738-C1B04826669F}" destId="{08A1D727-28A7-4117-8848-F0E9137530EC}" srcOrd="8" destOrd="0" presId="urn:microsoft.com/office/officeart/2005/8/layout/default"/>
    <dgm:cxn modelId="{224973D2-1B32-46D8-BA36-A23F1CA8E909}" type="presParOf" srcId="{4A2BE337-DFFB-4F23-9738-C1B04826669F}" destId="{95216701-B559-4482-9A87-99065AD4C664}" srcOrd="9" destOrd="0" presId="urn:microsoft.com/office/officeart/2005/8/layout/default"/>
    <dgm:cxn modelId="{9913C44F-EF9E-4684-AA24-6A15F507DF94}" type="presParOf" srcId="{4A2BE337-DFFB-4F23-9738-C1B04826669F}" destId="{DDF9B55C-9EA9-4D70-B762-5FB64382A98A}"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9461B-1B22-45BF-9503-1669B2808C3D}">
      <dsp:nvSpPr>
        <dsp:cNvPr id="0" name=""/>
        <dsp:cNvSpPr/>
      </dsp:nvSpPr>
      <dsp:spPr>
        <a:xfrm>
          <a:off x="339224" y="644145"/>
          <a:ext cx="1051892" cy="1051892"/>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993A4C-4936-4494-BA6E-8D8A43034F05}">
      <dsp:nvSpPr>
        <dsp:cNvPr id="0" name=""/>
        <dsp:cNvSpPr/>
      </dsp:nvSpPr>
      <dsp:spPr>
        <a:xfrm>
          <a:off x="563397" y="868319"/>
          <a:ext cx="603544" cy="6035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41D04F0-C8FE-4AA4-AD45-2BF2742D5982}">
      <dsp:nvSpPr>
        <dsp:cNvPr id="0" name=""/>
        <dsp:cNvSpPr/>
      </dsp:nvSpPr>
      <dsp:spPr>
        <a:xfrm>
          <a:off x="2963" y="2023676"/>
          <a:ext cx="1724414" cy="689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b="0" kern="1200" cap="none" baseline="0"/>
            <a:t>Balance</a:t>
          </a:r>
          <a:endParaRPr lang="en-US" sz="2200" kern="1200"/>
        </a:p>
      </dsp:txBody>
      <dsp:txXfrm>
        <a:off x="2963" y="2023676"/>
        <a:ext cx="1724414" cy="689765"/>
      </dsp:txXfrm>
    </dsp:sp>
    <dsp:sp modelId="{92AC2BCF-61B8-4486-8A82-0AE3CC9D836F}">
      <dsp:nvSpPr>
        <dsp:cNvPr id="0" name=""/>
        <dsp:cNvSpPr/>
      </dsp:nvSpPr>
      <dsp:spPr>
        <a:xfrm>
          <a:off x="2365410" y="644145"/>
          <a:ext cx="1051892" cy="1051892"/>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3DB36B-D688-4F53-95E3-E53BDB955F01}">
      <dsp:nvSpPr>
        <dsp:cNvPr id="0" name=""/>
        <dsp:cNvSpPr/>
      </dsp:nvSpPr>
      <dsp:spPr>
        <a:xfrm>
          <a:off x="2589584" y="868319"/>
          <a:ext cx="603544" cy="60354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B9BF37-02E5-4920-A8FD-A695A0ACF6DB}">
      <dsp:nvSpPr>
        <dsp:cNvPr id="0" name=""/>
        <dsp:cNvSpPr/>
      </dsp:nvSpPr>
      <dsp:spPr>
        <a:xfrm>
          <a:off x="2029149" y="2023676"/>
          <a:ext cx="1724414" cy="689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b="0" kern="1200" cap="none" baseline="0"/>
            <a:t>Engagement</a:t>
          </a:r>
          <a:endParaRPr lang="en-US" sz="2200" kern="1200" cap="none"/>
        </a:p>
      </dsp:txBody>
      <dsp:txXfrm>
        <a:off x="2029149" y="2023676"/>
        <a:ext cx="1724414" cy="689765"/>
      </dsp:txXfrm>
    </dsp:sp>
    <dsp:sp modelId="{27448107-0B20-4FC9-8926-FA5FB274D2BA}">
      <dsp:nvSpPr>
        <dsp:cNvPr id="0" name=""/>
        <dsp:cNvSpPr/>
      </dsp:nvSpPr>
      <dsp:spPr>
        <a:xfrm>
          <a:off x="4391597" y="644145"/>
          <a:ext cx="1051892" cy="1051892"/>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A47E11-6897-444D-BB8E-D4BD59969AC5}">
      <dsp:nvSpPr>
        <dsp:cNvPr id="0" name=""/>
        <dsp:cNvSpPr/>
      </dsp:nvSpPr>
      <dsp:spPr>
        <a:xfrm>
          <a:off x="4615771" y="868319"/>
          <a:ext cx="603544" cy="6035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B4FEB0D-A3DC-4B12-BB4B-C4CF34C02F00}">
      <dsp:nvSpPr>
        <dsp:cNvPr id="0" name=""/>
        <dsp:cNvSpPr/>
      </dsp:nvSpPr>
      <dsp:spPr>
        <a:xfrm>
          <a:off x="4055336" y="2023676"/>
          <a:ext cx="1724414" cy="689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b="0" kern="1200" cap="none" baseline="0"/>
            <a:t>Services</a:t>
          </a:r>
          <a:endParaRPr lang="en-US" sz="2200" kern="1200" cap="none"/>
        </a:p>
      </dsp:txBody>
      <dsp:txXfrm>
        <a:off x="4055336" y="2023676"/>
        <a:ext cx="1724414" cy="689765"/>
      </dsp:txXfrm>
    </dsp:sp>
    <dsp:sp modelId="{D17320CB-E4F6-40C2-9084-8C42DEE8D166}">
      <dsp:nvSpPr>
        <dsp:cNvPr id="0" name=""/>
        <dsp:cNvSpPr/>
      </dsp:nvSpPr>
      <dsp:spPr>
        <a:xfrm>
          <a:off x="6417783" y="644145"/>
          <a:ext cx="1051892" cy="1051892"/>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7AEB77-A455-48D6-8D31-D498A8716129}">
      <dsp:nvSpPr>
        <dsp:cNvPr id="0" name=""/>
        <dsp:cNvSpPr/>
      </dsp:nvSpPr>
      <dsp:spPr>
        <a:xfrm>
          <a:off x="6641957" y="868319"/>
          <a:ext cx="603544" cy="60354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308115D-D1C6-4866-AF0C-3884FEACD265}">
      <dsp:nvSpPr>
        <dsp:cNvPr id="0" name=""/>
        <dsp:cNvSpPr/>
      </dsp:nvSpPr>
      <dsp:spPr>
        <a:xfrm>
          <a:off x="6081522" y="2023676"/>
          <a:ext cx="1724414" cy="689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b="0" kern="1200" cap="none" baseline="0"/>
            <a:t>Training</a:t>
          </a:r>
          <a:endParaRPr lang="en-US" sz="2200" kern="1200" cap="none"/>
        </a:p>
      </dsp:txBody>
      <dsp:txXfrm>
        <a:off x="6081522" y="2023676"/>
        <a:ext cx="1724414" cy="689765"/>
      </dsp:txXfrm>
    </dsp:sp>
    <dsp:sp modelId="{6EA49EC5-93B3-43ED-BBED-4C1D92EE57E4}">
      <dsp:nvSpPr>
        <dsp:cNvPr id="0" name=""/>
        <dsp:cNvSpPr/>
      </dsp:nvSpPr>
      <dsp:spPr>
        <a:xfrm>
          <a:off x="8443970" y="644145"/>
          <a:ext cx="1051892" cy="1051892"/>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6E6CFA-B4F8-454E-BF82-EAF613F40DC9}">
      <dsp:nvSpPr>
        <dsp:cNvPr id="0" name=""/>
        <dsp:cNvSpPr/>
      </dsp:nvSpPr>
      <dsp:spPr>
        <a:xfrm>
          <a:off x="8668144" y="868319"/>
          <a:ext cx="603544" cy="603544"/>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AE4CF19-E1B9-4BAD-862A-9BF1BB8E2136}">
      <dsp:nvSpPr>
        <dsp:cNvPr id="0" name=""/>
        <dsp:cNvSpPr/>
      </dsp:nvSpPr>
      <dsp:spPr>
        <a:xfrm>
          <a:off x="8107709" y="2023676"/>
          <a:ext cx="1724414" cy="689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cap="all"/>
          </a:pPr>
          <a:r>
            <a:rPr lang="en-US" sz="2200" b="0" kern="1200" cap="none" baseline="0"/>
            <a:t>Safety</a:t>
          </a:r>
          <a:endParaRPr lang="en-US" sz="2200" kern="1200" cap="none"/>
        </a:p>
      </dsp:txBody>
      <dsp:txXfrm>
        <a:off x="8107709" y="2023676"/>
        <a:ext cx="1724414" cy="6897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CA69E-F8C0-4BA0-9199-FE99DE5F0B08}">
      <dsp:nvSpPr>
        <dsp:cNvPr id="0" name=""/>
        <dsp:cNvSpPr/>
      </dsp:nvSpPr>
      <dsp:spPr>
        <a:xfrm rot="5400000">
          <a:off x="3763284" y="-1105030"/>
          <a:ext cx="1708656" cy="434598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n-US" sz="1200" b="1" kern="1200"/>
            <a:t> 1,107 adults on Supervised Own Recognizance</a:t>
          </a:r>
        </a:p>
        <a:p>
          <a:pPr marL="114300" lvl="1" indent="-114300" algn="l" defTabSz="533400">
            <a:lnSpc>
              <a:spcPct val="90000"/>
            </a:lnSpc>
            <a:spcBef>
              <a:spcPct val="0"/>
            </a:spcBef>
            <a:spcAft>
              <a:spcPct val="15000"/>
            </a:spcAft>
            <a:buFont typeface="Arial" panose="020B0604020202020204" pitchFamily="34" charset="0"/>
            <a:buChar char="•"/>
          </a:pPr>
          <a:r>
            <a:rPr lang="en-US" sz="1200" b="1" kern="1200"/>
            <a:t> 8,772 clients supervised by Probation</a:t>
          </a:r>
        </a:p>
        <a:p>
          <a:pPr marL="228600" lvl="2" indent="-114300" algn="l" defTabSz="533400">
            <a:lnSpc>
              <a:spcPct val="90000"/>
            </a:lnSpc>
            <a:spcBef>
              <a:spcPct val="0"/>
            </a:spcBef>
            <a:spcAft>
              <a:spcPct val="15000"/>
            </a:spcAft>
            <a:buFont typeface="Arial" panose="020B0604020202020204" pitchFamily="34" charset="0"/>
            <a:buChar char="•"/>
          </a:pPr>
          <a:r>
            <a:rPr lang="en-US" sz="1200" kern="1200"/>
            <a:t>  8,092 adults</a:t>
          </a:r>
        </a:p>
        <a:p>
          <a:pPr marL="228600" lvl="2" indent="-114300" algn="l" defTabSz="533400">
            <a:lnSpc>
              <a:spcPct val="90000"/>
            </a:lnSpc>
            <a:spcBef>
              <a:spcPct val="0"/>
            </a:spcBef>
            <a:spcAft>
              <a:spcPct val="15000"/>
            </a:spcAft>
            <a:buFont typeface="Arial" panose="020B0604020202020204" pitchFamily="34" charset="0"/>
            <a:buChar char="•"/>
          </a:pPr>
          <a:r>
            <a:rPr lang="en-US" sz="1200" kern="1200"/>
            <a:t>  680 youths</a:t>
          </a:r>
        </a:p>
        <a:p>
          <a:pPr marL="114300" lvl="1" indent="-114300" algn="l" defTabSz="533400">
            <a:lnSpc>
              <a:spcPct val="90000"/>
            </a:lnSpc>
            <a:spcBef>
              <a:spcPct val="0"/>
            </a:spcBef>
            <a:spcAft>
              <a:spcPct val="15000"/>
            </a:spcAft>
            <a:buFont typeface="Arial" panose="020B0604020202020204" pitchFamily="34" charset="0"/>
            <a:buChar char="•"/>
          </a:pPr>
          <a:r>
            <a:rPr lang="en-US" sz="1200" b="1" kern="1200"/>
            <a:t> 224 youths in custody</a:t>
          </a:r>
        </a:p>
      </dsp:txBody>
      <dsp:txXfrm rot="-5400000">
        <a:off x="2444619" y="297045"/>
        <a:ext cx="4262577" cy="1541836"/>
      </dsp:txXfrm>
    </dsp:sp>
    <dsp:sp modelId="{FFEF95BA-EA80-442B-ACC6-E9E40EFEA97A}">
      <dsp:nvSpPr>
        <dsp:cNvPr id="0" name=""/>
        <dsp:cNvSpPr/>
      </dsp:nvSpPr>
      <dsp:spPr>
        <a:xfrm>
          <a:off x="0" y="53"/>
          <a:ext cx="2444618" cy="213582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100000"/>
            </a:lnSpc>
            <a:spcBef>
              <a:spcPct val="0"/>
            </a:spcBef>
            <a:spcAft>
              <a:spcPts val="0"/>
            </a:spcAft>
            <a:buNone/>
          </a:pPr>
          <a:r>
            <a:rPr lang="en-US" sz="2900" kern="1200"/>
            <a:t>Total Client </a:t>
          </a:r>
        </a:p>
        <a:p>
          <a:pPr marL="0" lvl="0" indent="0" algn="ctr" defTabSz="1289050">
            <a:lnSpc>
              <a:spcPct val="100000"/>
            </a:lnSpc>
            <a:spcBef>
              <a:spcPct val="0"/>
            </a:spcBef>
            <a:spcAft>
              <a:spcPts val="0"/>
            </a:spcAft>
            <a:buNone/>
          </a:pPr>
          <a:r>
            <a:rPr lang="en-US" sz="2900" kern="1200"/>
            <a:t>Population</a:t>
          </a:r>
        </a:p>
      </dsp:txBody>
      <dsp:txXfrm>
        <a:off x="104262" y="104315"/>
        <a:ext cx="2236094" cy="1927296"/>
      </dsp:txXfrm>
    </dsp:sp>
    <dsp:sp modelId="{559A2481-91F8-4D0E-881E-DA363B96E164}">
      <dsp:nvSpPr>
        <dsp:cNvPr id="0" name=""/>
        <dsp:cNvSpPr/>
      </dsp:nvSpPr>
      <dsp:spPr>
        <a:xfrm rot="5400000">
          <a:off x="3763284" y="1137580"/>
          <a:ext cx="1708656" cy="434598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n-US" sz="1200" kern="1200"/>
            <a:t> Of the 8,092 adult clients on Probation:</a:t>
          </a:r>
          <a:r>
            <a:rPr lang="en-US" sz="1200" b="0" kern="1200"/>
            <a:t> </a:t>
          </a:r>
          <a:r>
            <a:rPr lang="en-US" sz="1200" b="1" kern="1200"/>
            <a:t>1,568 are supervised as part of AB 109, </a:t>
          </a:r>
          <a:r>
            <a:rPr lang="en-US" sz="1200" b="1" i="1" kern="1200"/>
            <a:t>Adult Realignment</a:t>
          </a:r>
          <a:endParaRPr lang="en-US" sz="1200" b="1" kern="1200"/>
        </a:p>
        <a:p>
          <a:pPr marL="114300" lvl="1" indent="-114300" algn="l" defTabSz="533400">
            <a:lnSpc>
              <a:spcPct val="90000"/>
            </a:lnSpc>
            <a:spcBef>
              <a:spcPct val="0"/>
            </a:spcBef>
            <a:spcAft>
              <a:spcPct val="15000"/>
            </a:spcAft>
            <a:buFont typeface="Arial" panose="020B0604020202020204" pitchFamily="34" charset="0"/>
            <a:buChar char="•"/>
          </a:pPr>
          <a:r>
            <a:rPr lang="en-US" sz="1200" kern="1200"/>
            <a:t> Of the 224 youths in custody: </a:t>
          </a:r>
          <a:r>
            <a:rPr lang="en-US" sz="1200" b="1" kern="1200"/>
            <a:t>77 youths are in the Youth Development Academy, as part of SB 823, </a:t>
          </a:r>
          <a:r>
            <a:rPr lang="en-US" sz="1200" b="1" i="1" kern="1200"/>
            <a:t>Juvenile Justice Realignment</a:t>
          </a:r>
          <a:endParaRPr lang="en-US" sz="1200" b="1" kern="1200"/>
        </a:p>
      </dsp:txBody>
      <dsp:txXfrm rot="-5400000">
        <a:off x="2444619" y="2539655"/>
        <a:ext cx="4262577" cy="1541836"/>
      </dsp:txXfrm>
    </dsp:sp>
    <dsp:sp modelId="{CB45D781-CC1C-42AC-9F4C-0191BADD37BC}">
      <dsp:nvSpPr>
        <dsp:cNvPr id="0" name=""/>
        <dsp:cNvSpPr/>
      </dsp:nvSpPr>
      <dsp:spPr>
        <a:xfrm>
          <a:off x="0" y="2242664"/>
          <a:ext cx="2444618" cy="2135820"/>
        </a:xfrm>
        <a:prstGeom prst="roundRect">
          <a:avLst/>
        </a:prstGeom>
        <a:solidFill>
          <a:schemeClr val="accent1">
            <a:shade val="80000"/>
            <a:hueOff val="346308"/>
            <a:satOff val="-18790"/>
            <a:lumOff val="2935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100000"/>
            </a:lnSpc>
            <a:spcBef>
              <a:spcPct val="0"/>
            </a:spcBef>
            <a:spcAft>
              <a:spcPts val="0"/>
            </a:spcAft>
            <a:buNone/>
          </a:pPr>
          <a:r>
            <a:rPr lang="en-US" sz="2900" kern="1200"/>
            <a:t>Realigned</a:t>
          </a:r>
        </a:p>
        <a:p>
          <a:pPr marL="0" lvl="0" indent="0" algn="ctr" defTabSz="1289050">
            <a:lnSpc>
              <a:spcPct val="100000"/>
            </a:lnSpc>
            <a:spcBef>
              <a:spcPct val="0"/>
            </a:spcBef>
            <a:spcAft>
              <a:spcPts val="0"/>
            </a:spcAft>
            <a:buNone/>
          </a:pPr>
          <a:r>
            <a:rPr lang="en-US" sz="2900" kern="1200"/>
            <a:t>Population</a:t>
          </a:r>
        </a:p>
      </dsp:txBody>
      <dsp:txXfrm>
        <a:off x="104262" y="2346926"/>
        <a:ext cx="2236094" cy="19272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F5CCD-2811-46CC-AD4F-1D412102F7AF}">
      <dsp:nvSpPr>
        <dsp:cNvPr id="0" name=""/>
        <dsp:cNvSpPr/>
      </dsp:nvSpPr>
      <dsp:spPr>
        <a:xfrm>
          <a:off x="1348412" y="1462753"/>
          <a:ext cx="1025678" cy="880488"/>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n-US" sz="1000" kern="1200"/>
            <a:t>Cognitive Behavioral Therapy</a:t>
          </a:r>
        </a:p>
      </dsp:txBody>
      <dsp:txXfrm>
        <a:off x="1507259" y="1599115"/>
        <a:ext cx="707984" cy="607764"/>
      </dsp:txXfrm>
    </dsp:sp>
    <dsp:sp modelId="{BF710DF1-91D6-4222-8E7D-D22B77EC6420}">
      <dsp:nvSpPr>
        <dsp:cNvPr id="0" name=""/>
        <dsp:cNvSpPr/>
      </dsp:nvSpPr>
      <dsp:spPr>
        <a:xfrm>
          <a:off x="1372885" y="1856373"/>
          <a:ext cx="119482" cy="10313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54843F-1893-4145-8018-74C604F3FC32}">
      <dsp:nvSpPr>
        <dsp:cNvPr id="0" name=""/>
        <dsp:cNvSpPr/>
      </dsp:nvSpPr>
      <dsp:spPr>
        <a:xfrm>
          <a:off x="465969" y="976314"/>
          <a:ext cx="1025678" cy="880488"/>
        </a:xfrm>
        <a:prstGeom prst="hexagon">
          <a:avLst>
            <a:gd name="adj" fmla="val 25000"/>
            <a:gd name="vf" fmla="val 11547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73C718-A531-41EA-93DD-014E5FF0DE78}">
      <dsp:nvSpPr>
        <dsp:cNvPr id="0" name=""/>
        <dsp:cNvSpPr/>
      </dsp:nvSpPr>
      <dsp:spPr>
        <a:xfrm>
          <a:off x="1168469" y="1739490"/>
          <a:ext cx="119482" cy="10313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6F8A58-E8F0-4954-9A7A-6015714EBADC}">
      <dsp:nvSpPr>
        <dsp:cNvPr id="0" name=""/>
        <dsp:cNvSpPr/>
      </dsp:nvSpPr>
      <dsp:spPr>
        <a:xfrm>
          <a:off x="2230856" y="973306"/>
          <a:ext cx="1025678" cy="880488"/>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n-US" sz="1000" kern="1200"/>
            <a:t>Integrated Healthcare</a:t>
          </a:r>
        </a:p>
      </dsp:txBody>
      <dsp:txXfrm>
        <a:off x="2389703" y="1109668"/>
        <a:ext cx="707984" cy="607764"/>
      </dsp:txXfrm>
    </dsp:sp>
    <dsp:sp modelId="{26B37531-92F3-4D0C-A126-CA209B99D633}">
      <dsp:nvSpPr>
        <dsp:cNvPr id="0" name=""/>
        <dsp:cNvSpPr/>
      </dsp:nvSpPr>
      <dsp:spPr>
        <a:xfrm>
          <a:off x="2936234" y="1735193"/>
          <a:ext cx="119482" cy="10313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7A47C9-D89B-43CB-AA06-C47CF919480E}">
      <dsp:nvSpPr>
        <dsp:cNvPr id="0" name=""/>
        <dsp:cNvSpPr/>
      </dsp:nvSpPr>
      <dsp:spPr>
        <a:xfrm>
          <a:off x="3112579" y="1461034"/>
          <a:ext cx="1025678" cy="880488"/>
        </a:xfrm>
        <a:prstGeom prst="hexagon">
          <a:avLst>
            <a:gd name="adj" fmla="val 25000"/>
            <a:gd name="vf" fmla="val 115470"/>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E12CE1-0F0C-45C5-A790-9DF952363755}">
      <dsp:nvSpPr>
        <dsp:cNvPr id="0" name=""/>
        <dsp:cNvSpPr/>
      </dsp:nvSpPr>
      <dsp:spPr>
        <a:xfrm>
          <a:off x="3137771" y="1852935"/>
          <a:ext cx="119482" cy="10313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4DF197-F7C0-4F77-BFB4-85C8A7AA6313}">
      <dsp:nvSpPr>
        <dsp:cNvPr id="0" name=""/>
        <dsp:cNvSpPr/>
      </dsp:nvSpPr>
      <dsp:spPr>
        <a:xfrm>
          <a:off x="1348412" y="489446"/>
          <a:ext cx="1025678" cy="880488"/>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n-US" sz="1000" kern="1200"/>
            <a:t>Housing Assistance</a:t>
          </a:r>
        </a:p>
      </dsp:txBody>
      <dsp:txXfrm>
        <a:off x="1507259" y="625808"/>
        <a:ext cx="707984" cy="607764"/>
      </dsp:txXfrm>
    </dsp:sp>
    <dsp:sp modelId="{EDA3CF27-402D-42CC-AB9D-79BB1D2C0374}">
      <dsp:nvSpPr>
        <dsp:cNvPr id="0" name=""/>
        <dsp:cNvSpPr/>
      </dsp:nvSpPr>
      <dsp:spPr>
        <a:xfrm>
          <a:off x="2046593" y="501478"/>
          <a:ext cx="119482" cy="10313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F7A8B4-F8E5-4494-A40C-3A88400D1B54}">
      <dsp:nvSpPr>
        <dsp:cNvPr id="0" name=""/>
        <dsp:cNvSpPr/>
      </dsp:nvSpPr>
      <dsp:spPr>
        <a:xfrm>
          <a:off x="2230856" y="0"/>
          <a:ext cx="1025678" cy="880488"/>
        </a:xfrm>
        <a:prstGeom prst="hexagon">
          <a:avLst>
            <a:gd name="adj" fmla="val 25000"/>
            <a:gd name="vf" fmla="val 115470"/>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48827C-D074-4840-84B5-67D9B9F36B28}">
      <dsp:nvSpPr>
        <dsp:cNvPr id="0" name=""/>
        <dsp:cNvSpPr/>
      </dsp:nvSpPr>
      <dsp:spPr>
        <a:xfrm>
          <a:off x="2259647" y="390182"/>
          <a:ext cx="119482" cy="10313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C6DCD5-29D5-4465-ACD5-73D20E86CC4F}">
      <dsp:nvSpPr>
        <dsp:cNvPr id="0" name=""/>
        <dsp:cNvSpPr/>
      </dsp:nvSpPr>
      <dsp:spPr>
        <a:xfrm>
          <a:off x="3112579" y="487727"/>
          <a:ext cx="1025678" cy="880488"/>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n-US" sz="1000" kern="1200"/>
            <a:t>Substance Use Treatment</a:t>
          </a:r>
        </a:p>
      </dsp:txBody>
      <dsp:txXfrm>
        <a:off x="3271426" y="624089"/>
        <a:ext cx="707984" cy="607764"/>
      </dsp:txXfrm>
    </dsp:sp>
    <dsp:sp modelId="{47B7A0D3-A88A-4EF5-8207-FF9E3B68D867}">
      <dsp:nvSpPr>
        <dsp:cNvPr id="0" name=""/>
        <dsp:cNvSpPr/>
      </dsp:nvSpPr>
      <dsp:spPr>
        <a:xfrm>
          <a:off x="4000061" y="877480"/>
          <a:ext cx="119482" cy="10313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F23867-4346-4F38-A9DD-3FF96A1134F5}">
      <dsp:nvSpPr>
        <dsp:cNvPr id="0" name=""/>
        <dsp:cNvSpPr/>
      </dsp:nvSpPr>
      <dsp:spPr>
        <a:xfrm>
          <a:off x="3995022" y="982760"/>
          <a:ext cx="1025678" cy="880488"/>
        </a:xfrm>
        <a:prstGeom prst="hexagon">
          <a:avLst>
            <a:gd name="adj" fmla="val 25000"/>
            <a:gd name="vf" fmla="val 115470"/>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237089-C762-4A46-81CD-1C3BF560B643}">
      <dsp:nvSpPr>
        <dsp:cNvPr id="0" name=""/>
        <dsp:cNvSpPr/>
      </dsp:nvSpPr>
      <dsp:spPr>
        <a:xfrm>
          <a:off x="4195120" y="998230"/>
          <a:ext cx="119482" cy="10313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86291-D8CF-4F02-A19D-FC2B7D424A1F}">
      <dsp:nvSpPr>
        <dsp:cNvPr id="0" name=""/>
        <dsp:cNvSpPr/>
      </dsp:nvSpPr>
      <dsp:spPr>
        <a:xfrm>
          <a:off x="3995022" y="9453"/>
          <a:ext cx="1025678" cy="880488"/>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n-US" sz="1000" kern="1200"/>
            <a:t>Family Therapy </a:t>
          </a:r>
        </a:p>
      </dsp:txBody>
      <dsp:txXfrm>
        <a:off x="4153869" y="145815"/>
        <a:ext cx="707984" cy="607764"/>
      </dsp:txXfrm>
    </dsp:sp>
    <dsp:sp modelId="{806CBC0D-F898-4332-AB0D-1FED95BF0A7C}">
      <dsp:nvSpPr>
        <dsp:cNvPr id="0" name=""/>
        <dsp:cNvSpPr/>
      </dsp:nvSpPr>
      <dsp:spPr>
        <a:xfrm>
          <a:off x="4882504" y="403933"/>
          <a:ext cx="119482" cy="10313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C0E27B-01F0-4E04-93D9-F454620E6996}">
      <dsp:nvSpPr>
        <dsp:cNvPr id="0" name=""/>
        <dsp:cNvSpPr/>
      </dsp:nvSpPr>
      <dsp:spPr>
        <a:xfrm rot="10800000" flipV="1">
          <a:off x="4877466" y="500619"/>
          <a:ext cx="1025678" cy="880488"/>
        </a:xfrm>
        <a:prstGeom prst="hexagon">
          <a:avLst>
            <a:gd name="adj" fmla="val 25000"/>
            <a:gd name="vf" fmla="val 115470"/>
          </a:avLst>
        </a:prstGeom>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890E16-CD32-4B5D-9004-33F1AF7436D4}">
      <dsp:nvSpPr>
        <dsp:cNvPr id="0" name=""/>
        <dsp:cNvSpPr/>
      </dsp:nvSpPr>
      <dsp:spPr>
        <a:xfrm>
          <a:off x="5081882" y="519956"/>
          <a:ext cx="119482" cy="10313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66A027-465D-41E3-BDFB-131F46D91054}">
      <dsp:nvSpPr>
        <dsp:cNvPr id="0" name=""/>
        <dsp:cNvSpPr/>
      </dsp:nvSpPr>
      <dsp:spPr>
        <a:xfrm>
          <a:off x="4877466" y="1472207"/>
          <a:ext cx="1025678" cy="880488"/>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n-US" sz="1000" kern="1200"/>
            <a:t>Job Skills Training</a:t>
          </a:r>
        </a:p>
      </dsp:txBody>
      <dsp:txXfrm>
        <a:off x="5036313" y="1608569"/>
        <a:ext cx="707984" cy="607764"/>
      </dsp:txXfrm>
    </dsp:sp>
    <dsp:sp modelId="{300017FB-1DBF-4BBC-9ADE-AA43B2AA96A2}">
      <dsp:nvSpPr>
        <dsp:cNvPr id="0" name=""/>
        <dsp:cNvSpPr/>
      </dsp:nvSpPr>
      <dsp:spPr>
        <a:xfrm>
          <a:off x="5080442" y="2243547"/>
          <a:ext cx="119482" cy="10313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8E7933-39AE-4729-9358-A54B2FFD20D1}">
      <dsp:nvSpPr>
        <dsp:cNvPr id="0" name=""/>
        <dsp:cNvSpPr/>
      </dsp:nvSpPr>
      <dsp:spPr>
        <a:xfrm>
          <a:off x="3995022" y="1954348"/>
          <a:ext cx="1025678" cy="880488"/>
        </a:xfrm>
        <a:prstGeom prst="hexagon">
          <a:avLst>
            <a:gd name="adj" fmla="val 25000"/>
            <a:gd name="vf" fmla="val 115470"/>
          </a:avLst>
        </a:prstGeom>
        <a:blipFill>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6FF437-D87E-4C56-ACB1-85A499FD3A0B}">
      <dsp:nvSpPr>
        <dsp:cNvPr id="0" name=""/>
        <dsp:cNvSpPr/>
      </dsp:nvSpPr>
      <dsp:spPr>
        <a:xfrm>
          <a:off x="4890422" y="2340663"/>
          <a:ext cx="119482" cy="10313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575DB1-E65E-4AA1-87B5-2B856562B3F7}">
      <dsp:nvSpPr>
        <dsp:cNvPr id="0" name=""/>
        <dsp:cNvSpPr/>
      </dsp:nvSpPr>
      <dsp:spPr>
        <a:xfrm>
          <a:off x="2230136" y="1948762"/>
          <a:ext cx="1025678" cy="880488"/>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n-US" sz="1000" kern="1200"/>
            <a:t>Mentoring</a:t>
          </a:r>
        </a:p>
      </dsp:txBody>
      <dsp:txXfrm>
        <a:off x="2388983" y="2085124"/>
        <a:ext cx="707984" cy="607764"/>
      </dsp:txXfrm>
    </dsp:sp>
    <dsp:sp modelId="{00850744-D0C1-41E5-BD7B-D353CA12D577}">
      <dsp:nvSpPr>
        <dsp:cNvPr id="0" name=""/>
        <dsp:cNvSpPr/>
      </dsp:nvSpPr>
      <dsp:spPr>
        <a:xfrm>
          <a:off x="2258927" y="2338944"/>
          <a:ext cx="119482" cy="10313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55E11A-C7B1-4EA5-BF12-C30EC02C5387}">
      <dsp:nvSpPr>
        <dsp:cNvPr id="0" name=""/>
        <dsp:cNvSpPr/>
      </dsp:nvSpPr>
      <dsp:spPr>
        <a:xfrm>
          <a:off x="1347693" y="2438208"/>
          <a:ext cx="1025678" cy="880488"/>
        </a:xfrm>
        <a:prstGeom prst="hexagon">
          <a:avLst>
            <a:gd name="adj" fmla="val 25000"/>
            <a:gd name="vf" fmla="val 115470"/>
          </a:avLst>
        </a:prstGeom>
        <a:blipFill>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548911-49ED-4FD6-8F77-A1A24E5EF4B0}">
      <dsp:nvSpPr>
        <dsp:cNvPr id="0" name=""/>
        <dsp:cNvSpPr/>
      </dsp:nvSpPr>
      <dsp:spPr>
        <a:xfrm>
          <a:off x="2045874" y="2450670"/>
          <a:ext cx="119482" cy="10313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459EDD-E973-47FE-AA64-65951BC7DE33}">
      <dsp:nvSpPr>
        <dsp:cNvPr id="0" name=""/>
        <dsp:cNvSpPr/>
      </dsp:nvSpPr>
      <dsp:spPr>
        <a:xfrm>
          <a:off x="5755590" y="1965520"/>
          <a:ext cx="1025678" cy="880488"/>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n-US" sz="1000" kern="1200"/>
            <a:t>Housing and Resource Navigation</a:t>
          </a:r>
        </a:p>
      </dsp:txBody>
      <dsp:txXfrm>
        <a:off x="5914437" y="2101882"/>
        <a:ext cx="707984" cy="607764"/>
      </dsp:txXfrm>
    </dsp:sp>
    <dsp:sp modelId="{3EDCCB6D-3ADF-4307-B644-AAABAEF7005F}">
      <dsp:nvSpPr>
        <dsp:cNvPr id="0" name=""/>
        <dsp:cNvSpPr/>
      </dsp:nvSpPr>
      <dsp:spPr>
        <a:xfrm>
          <a:off x="5958567" y="2736861"/>
          <a:ext cx="119482" cy="10313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3FD0BE-D5E7-4710-9E8E-AF8AEB793572}">
      <dsp:nvSpPr>
        <dsp:cNvPr id="0" name=""/>
        <dsp:cNvSpPr/>
      </dsp:nvSpPr>
      <dsp:spPr>
        <a:xfrm>
          <a:off x="4873147" y="2447662"/>
          <a:ext cx="1025678" cy="880488"/>
        </a:xfrm>
        <a:prstGeom prst="hexagon">
          <a:avLst>
            <a:gd name="adj" fmla="val 25000"/>
            <a:gd name="vf" fmla="val 115470"/>
          </a:avLst>
        </a:prstGeom>
        <a:blipFill>
          <a:blip xmlns:r="http://schemas.openxmlformats.org/officeDocument/2006/relationships" r:embed="rId8" cstate="email">
            <a:extLst>
              <a:ext uri="{28A0092B-C50C-407E-A947-70E740481C1C}">
                <a14:useLocalDpi xmlns:a14="http://schemas.microsoft.com/office/drawing/2010/main"/>
              </a:ext>
            </a:extLst>
          </a:blip>
          <a:srcRect/>
          <a:stretch>
            <a:fillRect/>
          </a:stretch>
        </a:blip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68D11A-9EE0-42B0-BEF4-B824E462F8F1}">
      <dsp:nvSpPr>
        <dsp:cNvPr id="0" name=""/>
        <dsp:cNvSpPr/>
      </dsp:nvSpPr>
      <dsp:spPr>
        <a:xfrm>
          <a:off x="5768546" y="2833977"/>
          <a:ext cx="119482" cy="10313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0BBB93-62FA-439D-AF60-655535A11F08}">
      <dsp:nvSpPr>
        <dsp:cNvPr id="0" name=""/>
        <dsp:cNvSpPr/>
      </dsp:nvSpPr>
      <dsp:spPr>
        <a:xfrm>
          <a:off x="5759189" y="18907"/>
          <a:ext cx="1025678" cy="880488"/>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n-US" sz="1000" kern="1200"/>
            <a:t>Mental Health care</a:t>
          </a:r>
        </a:p>
      </dsp:txBody>
      <dsp:txXfrm>
        <a:off x="5918036" y="155269"/>
        <a:ext cx="707984" cy="607764"/>
      </dsp:txXfrm>
    </dsp:sp>
    <dsp:sp modelId="{5F921609-4D29-48F2-88B8-E9F6A8E35410}">
      <dsp:nvSpPr>
        <dsp:cNvPr id="0" name=""/>
        <dsp:cNvSpPr/>
      </dsp:nvSpPr>
      <dsp:spPr>
        <a:xfrm>
          <a:off x="6468167" y="793255"/>
          <a:ext cx="119482" cy="10313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579C7A-448D-4F78-B38A-519E2604DD18}">
      <dsp:nvSpPr>
        <dsp:cNvPr id="0" name=""/>
        <dsp:cNvSpPr/>
      </dsp:nvSpPr>
      <dsp:spPr>
        <a:xfrm>
          <a:off x="5759189" y="990925"/>
          <a:ext cx="1025678" cy="880488"/>
        </a:xfrm>
        <a:prstGeom prst="hexagon">
          <a:avLst>
            <a:gd name="adj" fmla="val 25000"/>
            <a:gd name="vf" fmla="val 115470"/>
          </a:avLst>
        </a:prstGeom>
        <a:blipFill dpi="0" rotWithShape="1">
          <a:blip xmlns:r="http://schemas.openxmlformats.org/officeDocument/2006/relationships" r:embed="rId9" cstate="email">
            <a:extLst>
              <a:ext uri="{28A0092B-C50C-407E-A947-70E740481C1C}">
                <a14:useLocalDpi xmlns:a14="http://schemas.microsoft.com/office/drawing/2010/main"/>
              </a:ext>
            </a:extLst>
          </a:blip>
          <a:srcRect/>
          <a:stretch>
            <a:fillRect/>
          </a:stretch>
        </a:blip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A505B4-95B5-480E-875B-24F478BC4DE2}">
      <dsp:nvSpPr>
        <dsp:cNvPr id="0" name=""/>
        <dsp:cNvSpPr/>
      </dsp:nvSpPr>
      <dsp:spPr>
        <a:xfrm>
          <a:off x="6468167" y="996081"/>
          <a:ext cx="119482" cy="10313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763ED3-FF1E-460B-9E3C-F0FFD1294F86}">
      <dsp:nvSpPr>
        <dsp:cNvPr id="0" name=""/>
        <dsp:cNvSpPr/>
      </dsp:nvSpPr>
      <dsp:spPr>
        <a:xfrm>
          <a:off x="3108980" y="2442076"/>
          <a:ext cx="1025678" cy="880488"/>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n-US" sz="1000" kern="1200"/>
            <a:t>CalAIM Benefits</a:t>
          </a:r>
        </a:p>
      </dsp:txBody>
      <dsp:txXfrm>
        <a:off x="3267827" y="2578438"/>
        <a:ext cx="707984" cy="607764"/>
      </dsp:txXfrm>
    </dsp:sp>
    <dsp:sp modelId="{09C75FF9-7DBF-4146-A3AF-10A9E787317A}">
      <dsp:nvSpPr>
        <dsp:cNvPr id="0" name=""/>
        <dsp:cNvSpPr/>
      </dsp:nvSpPr>
      <dsp:spPr>
        <a:xfrm>
          <a:off x="3311957" y="3213416"/>
          <a:ext cx="119482" cy="10313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FDF0E7-AA14-45E3-846D-9E70D781126D}">
      <dsp:nvSpPr>
        <dsp:cNvPr id="0" name=""/>
        <dsp:cNvSpPr/>
      </dsp:nvSpPr>
      <dsp:spPr>
        <a:xfrm>
          <a:off x="2226537" y="2924217"/>
          <a:ext cx="1025678" cy="880488"/>
        </a:xfrm>
        <a:prstGeom prst="hexagon">
          <a:avLst>
            <a:gd name="adj" fmla="val 25000"/>
            <a:gd name="vf" fmla="val 115470"/>
          </a:avLst>
        </a:prstGeom>
        <a:blipFill>
          <a:blip xmlns:r="http://schemas.openxmlformats.org/officeDocument/2006/relationships" r:embed="rId10" cstate="email">
            <a:extLst>
              <a:ext uri="{28A0092B-C50C-407E-A947-70E740481C1C}">
                <a14:useLocalDpi xmlns:a14="http://schemas.microsoft.com/office/drawing/2010/main"/>
              </a:ext>
            </a:extLst>
          </a:blip>
          <a:srcRect/>
          <a:stretch>
            <a:fillRect/>
          </a:stretch>
        </a:blip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D915AD-57A8-4101-9388-D351BF98BB66}">
      <dsp:nvSpPr>
        <dsp:cNvPr id="0" name=""/>
        <dsp:cNvSpPr/>
      </dsp:nvSpPr>
      <dsp:spPr>
        <a:xfrm>
          <a:off x="3121936" y="3310532"/>
          <a:ext cx="119482" cy="10313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F9C7D0-D686-4AEB-A491-3CF914ED4BAF}">
      <dsp:nvSpPr>
        <dsp:cNvPr id="0" name=""/>
        <dsp:cNvSpPr/>
      </dsp:nvSpPr>
      <dsp:spPr>
        <a:xfrm>
          <a:off x="4870988" y="3416671"/>
          <a:ext cx="1025678" cy="880488"/>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n-US" sz="1000" kern="1200"/>
            <a:t>Canine Assisted Therapy</a:t>
          </a:r>
        </a:p>
      </dsp:txBody>
      <dsp:txXfrm>
        <a:off x="5029835" y="3553033"/>
        <a:ext cx="707984" cy="607764"/>
      </dsp:txXfrm>
    </dsp:sp>
    <dsp:sp modelId="{7DF650B9-CCAC-4098-AFF6-88B6021B1FD8}">
      <dsp:nvSpPr>
        <dsp:cNvPr id="0" name=""/>
        <dsp:cNvSpPr/>
      </dsp:nvSpPr>
      <dsp:spPr>
        <a:xfrm>
          <a:off x="4895460" y="3808572"/>
          <a:ext cx="119482" cy="10313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F511FE-4A19-492A-9D3C-82A71D623ADF}">
      <dsp:nvSpPr>
        <dsp:cNvPr id="0" name=""/>
        <dsp:cNvSpPr/>
      </dsp:nvSpPr>
      <dsp:spPr>
        <a:xfrm>
          <a:off x="3988544" y="2928944"/>
          <a:ext cx="1025678" cy="880488"/>
        </a:xfrm>
        <a:prstGeom prst="hexagon">
          <a:avLst>
            <a:gd name="adj" fmla="val 25000"/>
            <a:gd name="vf" fmla="val 115470"/>
          </a:avLst>
        </a:prstGeom>
        <a:blipFill dpi="0" rotWithShape="1">
          <a:blip xmlns:r="http://schemas.openxmlformats.org/officeDocument/2006/relationships" r:embed="rId11" cstate="email">
            <a:extLst>
              <a:ext uri="{28A0092B-C50C-407E-A947-70E740481C1C}">
                <a14:useLocalDpi xmlns:a14="http://schemas.microsoft.com/office/drawing/2010/main"/>
              </a:ext>
            </a:extLst>
          </a:blip>
          <a:srcRect/>
          <a:stretch>
            <a:fillRect r="1433"/>
          </a:stretch>
        </a:blip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F5C348-A862-4F70-B506-FE678A38AEDF}">
      <dsp:nvSpPr>
        <dsp:cNvPr id="0" name=""/>
        <dsp:cNvSpPr/>
      </dsp:nvSpPr>
      <dsp:spPr>
        <a:xfrm>
          <a:off x="4693923" y="3690830"/>
          <a:ext cx="119482" cy="10313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ACFE80-3741-4B91-AD8C-20C4D188D0A8}">
      <dsp:nvSpPr>
        <dsp:cNvPr id="0" name=""/>
        <dsp:cNvSpPr/>
      </dsp:nvSpPr>
      <dsp:spPr>
        <a:xfrm>
          <a:off x="5756310" y="2939257"/>
          <a:ext cx="1025678" cy="880488"/>
        </a:xfrm>
        <a:prstGeom prst="hexagon">
          <a:avLst>
            <a:gd name="adj" fmla="val 25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n-US" sz="1000" kern="1200"/>
            <a:t>Career Technical Education</a:t>
          </a:r>
        </a:p>
      </dsp:txBody>
      <dsp:txXfrm>
        <a:off x="5915157" y="3075619"/>
        <a:ext cx="707984" cy="607764"/>
      </dsp:txXfrm>
    </dsp:sp>
    <dsp:sp modelId="{E1DF7621-794F-4896-934A-BED488AA92DC}">
      <dsp:nvSpPr>
        <dsp:cNvPr id="0" name=""/>
        <dsp:cNvSpPr/>
      </dsp:nvSpPr>
      <dsp:spPr>
        <a:xfrm>
          <a:off x="6651709" y="3325572"/>
          <a:ext cx="119482" cy="10313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5C6B55-EF40-443B-8ABD-8E0D719D00FD}">
      <dsp:nvSpPr>
        <dsp:cNvPr id="0" name=""/>
        <dsp:cNvSpPr/>
      </dsp:nvSpPr>
      <dsp:spPr>
        <a:xfrm>
          <a:off x="6638034" y="2457116"/>
          <a:ext cx="1025678" cy="880488"/>
        </a:xfrm>
        <a:prstGeom prst="hexagon">
          <a:avLst>
            <a:gd name="adj" fmla="val 25000"/>
            <a:gd name="vf" fmla="val 115470"/>
          </a:avLst>
        </a:prstGeom>
        <a:blipFill dpi="0" rotWithShape="1">
          <a:blip xmlns:r="http://schemas.openxmlformats.org/officeDocument/2006/relationships" r:embed="rId12" cstate="email">
            <a:extLst>
              <a:ext uri="{28A0092B-C50C-407E-A947-70E740481C1C}">
                <a14:useLocalDpi xmlns:a14="http://schemas.microsoft.com/office/drawing/2010/main"/>
              </a:ext>
            </a:extLst>
          </a:blip>
          <a:srcRect/>
          <a:stretch>
            <a:fillRect/>
          </a:stretch>
        </a:blip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851096-00DC-4823-99E3-72B659E501F3}">
      <dsp:nvSpPr>
        <dsp:cNvPr id="0" name=""/>
        <dsp:cNvSpPr/>
      </dsp:nvSpPr>
      <dsp:spPr>
        <a:xfrm>
          <a:off x="6841730" y="3228456"/>
          <a:ext cx="119482" cy="103131"/>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FE7633-EC02-4811-B564-2EB12ACFD21F}">
      <dsp:nvSpPr>
        <dsp:cNvPr id="0" name=""/>
        <dsp:cNvSpPr/>
      </dsp:nvSpPr>
      <dsp:spPr>
        <a:xfrm>
          <a:off x="0" y="123332"/>
          <a:ext cx="3143232" cy="1885939"/>
        </a:xfrm>
        <a:prstGeom prst="flowChartDocumen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0" numCol="1" spcCol="1270" anchor="ctr" anchorCtr="0">
          <a:noAutofit/>
        </a:bodyPr>
        <a:lstStyle/>
        <a:p>
          <a:pPr marL="0" lvl="0" indent="0" algn="ctr" defTabSz="488950">
            <a:lnSpc>
              <a:spcPct val="90000"/>
            </a:lnSpc>
            <a:spcBef>
              <a:spcPct val="0"/>
            </a:spcBef>
            <a:spcAft>
              <a:spcPts val="0"/>
            </a:spcAft>
            <a:buFont typeface="Arial" panose="020B0604020202020204" pitchFamily="34" charset="0"/>
            <a:buNone/>
          </a:pPr>
          <a:r>
            <a:rPr lang="en-US" sz="1100" b="1" kern="1200"/>
            <a:t>Thank you for all the help you have given my family over the last few months! Your job is truly crucial in this process for these youngsters and their support team.</a:t>
          </a:r>
        </a:p>
        <a:p>
          <a:pPr marL="0" lvl="0" indent="0" algn="ctr" defTabSz="488950">
            <a:lnSpc>
              <a:spcPct val="90000"/>
            </a:lnSpc>
            <a:spcBef>
              <a:spcPct val="0"/>
            </a:spcBef>
            <a:spcAft>
              <a:spcPts val="0"/>
            </a:spcAft>
            <a:buFont typeface="Arial" panose="020B0604020202020204" pitchFamily="34" charset="0"/>
            <a:buNone/>
          </a:pPr>
          <a:r>
            <a:rPr lang="en-US" sz="1100" kern="1200"/>
            <a:t>– Parent of a youth client</a:t>
          </a:r>
        </a:p>
      </dsp:txBody>
      <dsp:txXfrm>
        <a:off x="0" y="123332"/>
        <a:ext cx="3143232" cy="1512418"/>
      </dsp:txXfrm>
    </dsp:sp>
    <dsp:sp modelId="{75959339-C54A-401F-B461-CB749107D914}">
      <dsp:nvSpPr>
        <dsp:cNvPr id="0" name=""/>
        <dsp:cNvSpPr/>
      </dsp:nvSpPr>
      <dsp:spPr>
        <a:xfrm>
          <a:off x="3457555" y="123332"/>
          <a:ext cx="3143232" cy="1885939"/>
        </a:xfrm>
        <a:prstGeom prst="wedgeRectCallout">
          <a:avLst/>
        </a:prstGeom>
        <a:solidFill>
          <a:schemeClr val="accent1">
            <a:shade val="50000"/>
            <a:hueOff val="135877"/>
            <a:satOff val="-7600"/>
            <a:lumOff val="1513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ts val="0"/>
            </a:spcAft>
            <a:buFont typeface="Arial" panose="020B0604020202020204" pitchFamily="34" charset="0"/>
            <a:buNone/>
          </a:pPr>
          <a:r>
            <a:rPr lang="en-US" sz="1100" b="1" kern="1200"/>
            <a:t>I was going through a hard time in my life and you helped me stay motivated and moving forward. You had my back and I can’t thank you enough.</a:t>
          </a:r>
        </a:p>
        <a:p>
          <a:pPr marL="0" lvl="0" indent="0" algn="ctr" defTabSz="488950">
            <a:lnSpc>
              <a:spcPct val="90000"/>
            </a:lnSpc>
            <a:spcBef>
              <a:spcPct val="0"/>
            </a:spcBef>
            <a:spcAft>
              <a:spcPts val="0"/>
            </a:spcAft>
            <a:buFont typeface="Arial" panose="020B0604020202020204" pitchFamily="34" charset="0"/>
            <a:buNone/>
          </a:pPr>
          <a:r>
            <a:rPr lang="en-US" sz="1100" kern="1200"/>
            <a:t>– Adult client</a:t>
          </a:r>
        </a:p>
      </dsp:txBody>
      <dsp:txXfrm>
        <a:off x="3457555" y="123332"/>
        <a:ext cx="3143232" cy="1885939"/>
      </dsp:txXfrm>
    </dsp:sp>
    <dsp:sp modelId="{2357BCB9-16F5-4268-8EB2-360DC0A838BC}">
      <dsp:nvSpPr>
        <dsp:cNvPr id="0" name=""/>
        <dsp:cNvSpPr/>
      </dsp:nvSpPr>
      <dsp:spPr>
        <a:xfrm>
          <a:off x="6915111" y="123332"/>
          <a:ext cx="3143232" cy="1885939"/>
        </a:xfrm>
        <a:prstGeom prst="wedgeEllipseCallout">
          <a:avLst/>
        </a:prstGeom>
        <a:solidFill>
          <a:schemeClr val="accent1">
            <a:shade val="50000"/>
            <a:hueOff val="271754"/>
            <a:satOff val="-15199"/>
            <a:lumOff val="3026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ts val="0"/>
            </a:spcAft>
            <a:buFont typeface="Arial" panose="020B0604020202020204" pitchFamily="34" charset="0"/>
            <a:buNone/>
          </a:pPr>
          <a:r>
            <a:rPr lang="en-US" sz="1100" b="1" kern="1200"/>
            <a:t>My mom would be so proud of me for doing this.</a:t>
          </a:r>
        </a:p>
        <a:p>
          <a:pPr marL="0" lvl="0" indent="0" algn="ctr" defTabSz="488950">
            <a:lnSpc>
              <a:spcPct val="90000"/>
            </a:lnSpc>
            <a:spcBef>
              <a:spcPct val="0"/>
            </a:spcBef>
            <a:spcAft>
              <a:spcPts val="0"/>
            </a:spcAft>
            <a:buFont typeface="Arial" panose="020B0604020202020204" pitchFamily="34" charset="0"/>
            <a:buNone/>
          </a:pPr>
          <a:r>
            <a:rPr lang="en-US" sz="1100" kern="1200"/>
            <a:t>– Youth client in the facilities</a:t>
          </a:r>
        </a:p>
      </dsp:txBody>
      <dsp:txXfrm>
        <a:off x="7375427" y="399521"/>
        <a:ext cx="2222600" cy="1333561"/>
      </dsp:txXfrm>
    </dsp:sp>
    <dsp:sp modelId="{A3DDC15E-BFBD-4698-893B-E77D3F91C4EE}">
      <dsp:nvSpPr>
        <dsp:cNvPr id="0" name=""/>
        <dsp:cNvSpPr/>
      </dsp:nvSpPr>
      <dsp:spPr>
        <a:xfrm flipH="1">
          <a:off x="0" y="2323595"/>
          <a:ext cx="3143232" cy="1885939"/>
        </a:xfrm>
        <a:prstGeom prst="flowChartAlternateProcess">
          <a:avLst/>
        </a:prstGeom>
        <a:solidFill>
          <a:schemeClr val="accent1">
            <a:shade val="50000"/>
            <a:hueOff val="407631"/>
            <a:satOff val="-22799"/>
            <a:lumOff val="4539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82880" rIns="0" bIns="0" numCol="1" spcCol="1270" anchor="ctr" anchorCtr="0">
          <a:noAutofit/>
        </a:bodyPr>
        <a:lstStyle/>
        <a:p>
          <a:pPr marL="0" lvl="0" indent="0" algn="ctr" defTabSz="488950">
            <a:lnSpc>
              <a:spcPct val="90000"/>
            </a:lnSpc>
            <a:spcBef>
              <a:spcPct val="0"/>
            </a:spcBef>
            <a:spcAft>
              <a:spcPts val="0"/>
            </a:spcAft>
            <a:buFont typeface="Arial" panose="020B0604020202020204" pitchFamily="34" charset="0"/>
            <a:buNone/>
          </a:pPr>
          <a:r>
            <a:rPr lang="en-US" sz="1100" b="1" kern="1200"/>
            <a:t>The Executive Board Q&amp;A was much appreciated. It showed the Department's commitment to transparency. </a:t>
          </a:r>
        </a:p>
        <a:p>
          <a:pPr marL="0" lvl="0" indent="0" algn="ctr" defTabSz="488950">
            <a:lnSpc>
              <a:spcPct val="90000"/>
            </a:lnSpc>
            <a:spcBef>
              <a:spcPct val="0"/>
            </a:spcBef>
            <a:spcAft>
              <a:spcPts val="0"/>
            </a:spcAft>
            <a:buFont typeface="Arial" panose="020B0604020202020204" pitchFamily="34" charset="0"/>
            <a:buNone/>
          </a:pPr>
          <a:r>
            <a:rPr lang="en-US" sz="1100" kern="1200"/>
            <a:t>– Citizens Academy participant</a:t>
          </a:r>
        </a:p>
      </dsp:txBody>
      <dsp:txXfrm>
        <a:off x="92062" y="2415657"/>
        <a:ext cx="2959108" cy="1701815"/>
      </dsp:txXfrm>
    </dsp:sp>
    <dsp:sp modelId="{08A1D727-28A7-4117-8848-F0E9137530EC}">
      <dsp:nvSpPr>
        <dsp:cNvPr id="0" name=""/>
        <dsp:cNvSpPr/>
      </dsp:nvSpPr>
      <dsp:spPr>
        <a:xfrm flipH="1">
          <a:off x="3457555" y="2323595"/>
          <a:ext cx="3143232" cy="1885939"/>
        </a:xfrm>
        <a:prstGeom prst="wedgeRoundRectCallout">
          <a:avLst/>
        </a:prstGeom>
        <a:solidFill>
          <a:schemeClr val="accent1">
            <a:shade val="50000"/>
            <a:hueOff val="271754"/>
            <a:satOff val="-15199"/>
            <a:lumOff val="3026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82880" rIns="0" bIns="0" numCol="1" spcCol="1270" anchor="ctr" anchorCtr="0">
          <a:noAutofit/>
        </a:bodyPr>
        <a:lstStyle/>
        <a:p>
          <a:pPr marL="0" lvl="0" indent="0" algn="ctr" defTabSz="488950">
            <a:lnSpc>
              <a:spcPct val="90000"/>
            </a:lnSpc>
            <a:spcBef>
              <a:spcPct val="0"/>
            </a:spcBef>
            <a:spcAft>
              <a:spcPts val="0"/>
            </a:spcAft>
            <a:buFont typeface="Arial" panose="020B0604020202020204" pitchFamily="34" charset="0"/>
            <a:buNone/>
          </a:pPr>
          <a:r>
            <a:rPr lang="en-US" sz="1100" b="1" kern="1200"/>
            <a:t>This kind of human contact that changes people’s views of a profession or group is so very important and would not have been possible without the Probation Department’s participation yesterday. </a:t>
          </a:r>
        </a:p>
        <a:p>
          <a:pPr marL="0" lvl="0" indent="0" algn="ctr" defTabSz="488950">
            <a:lnSpc>
              <a:spcPct val="90000"/>
            </a:lnSpc>
            <a:spcBef>
              <a:spcPct val="0"/>
            </a:spcBef>
            <a:spcAft>
              <a:spcPts val="0"/>
            </a:spcAft>
            <a:buFont typeface="Arial" panose="020B0604020202020204" pitchFamily="34" charset="0"/>
            <a:buNone/>
          </a:pPr>
          <a:r>
            <a:rPr lang="en-US" sz="1100" kern="1200"/>
            <a:t>– Local school </a:t>
          </a:r>
        </a:p>
      </dsp:txBody>
      <dsp:txXfrm>
        <a:off x="3549619" y="2415659"/>
        <a:ext cx="2959104" cy="1701811"/>
      </dsp:txXfrm>
    </dsp:sp>
    <dsp:sp modelId="{DDF9B55C-9EA9-4D70-B762-5FB64382A98A}">
      <dsp:nvSpPr>
        <dsp:cNvPr id="0" name=""/>
        <dsp:cNvSpPr/>
      </dsp:nvSpPr>
      <dsp:spPr>
        <a:xfrm flipH="1">
          <a:off x="6915111" y="2323595"/>
          <a:ext cx="3143232" cy="1885939"/>
        </a:xfrm>
        <a:prstGeom prst="foldedCorner">
          <a:avLst/>
        </a:prstGeom>
        <a:solidFill>
          <a:schemeClr val="accent1">
            <a:shade val="50000"/>
            <a:hueOff val="135877"/>
            <a:satOff val="-7600"/>
            <a:lumOff val="1513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365760" rIns="182880" bIns="41910" numCol="1" spcCol="1270" anchor="ctr" anchorCtr="0">
          <a:noAutofit/>
        </a:bodyPr>
        <a:lstStyle/>
        <a:p>
          <a:pPr marL="0" lvl="0" indent="0" algn="ctr" defTabSz="488950">
            <a:lnSpc>
              <a:spcPct val="90000"/>
            </a:lnSpc>
            <a:spcBef>
              <a:spcPct val="0"/>
            </a:spcBef>
            <a:spcAft>
              <a:spcPts val="0"/>
            </a:spcAft>
            <a:buFont typeface="Arial" panose="020B0604020202020204" pitchFamily="34" charset="0"/>
            <a:buNone/>
          </a:pPr>
          <a:r>
            <a:rPr lang="en-US" sz="1100" b="1" kern="1200"/>
            <a:t>I'm grateful that instead of sending me to jail, you gave me chance after chance in rehab, until it finally stuck. </a:t>
          </a:r>
        </a:p>
        <a:p>
          <a:pPr marL="0" lvl="0" indent="0" algn="ctr" defTabSz="488950">
            <a:lnSpc>
              <a:spcPct val="90000"/>
            </a:lnSpc>
            <a:spcBef>
              <a:spcPct val="0"/>
            </a:spcBef>
            <a:spcAft>
              <a:spcPts val="0"/>
            </a:spcAft>
            <a:buFont typeface="Arial" panose="020B0604020202020204" pitchFamily="34" charset="0"/>
            <a:buNone/>
          </a:pPr>
          <a:r>
            <a:rPr lang="en-US" sz="1100" kern="1200"/>
            <a:t>– Adult client</a:t>
          </a:r>
        </a:p>
      </dsp:txBody>
      <dsp:txXfrm>
        <a:off x="6915111" y="2323595"/>
        <a:ext cx="3143232" cy="157161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89D207-BE08-4B33-B5B0-5A5A94C951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5E58DB9-49DC-495B-A68F-33D105C906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7A1AC4-3AE8-4F87-AAED-904EC6054702}" type="datetimeFigureOut">
              <a:rPr lang="en-US" smtClean="0"/>
              <a:t>2/6/2026</a:t>
            </a:fld>
            <a:endParaRPr lang="en-US"/>
          </a:p>
        </p:txBody>
      </p:sp>
      <p:sp>
        <p:nvSpPr>
          <p:cNvPr id="4" name="Footer Placeholder 3">
            <a:extLst>
              <a:ext uri="{FF2B5EF4-FFF2-40B4-BE49-F238E27FC236}">
                <a16:creationId xmlns:a16="http://schemas.microsoft.com/office/drawing/2014/main" id="{7F66337E-DAD5-442C-9B8F-E10EB7D972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EE3BDF2-02BD-4181-AC28-FD56172CC62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F8A362-CAFC-4987-9A50-47570528395E}" type="slidenum">
              <a:rPr lang="en-US" smtClean="0"/>
              <a:t>‹#›</a:t>
            </a:fld>
            <a:endParaRPr lang="en-US"/>
          </a:p>
        </p:txBody>
      </p:sp>
    </p:spTree>
    <p:extLst>
      <p:ext uri="{BB962C8B-B14F-4D97-AF65-F5344CB8AC3E}">
        <p14:creationId xmlns:p14="http://schemas.microsoft.com/office/powerpoint/2010/main" val="4523749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556653-6123-4FE4-861F-5F9583BF59B0}" type="datetimeFigureOut">
              <a:rPr lang="en-US" smtClean="0"/>
              <a:t>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EEB602-95FC-483A-B12D-216A7AD7EA24}" type="slidenum">
              <a:rPr lang="en-US" smtClean="0"/>
              <a:t>‹#›</a:t>
            </a:fld>
            <a:endParaRPr lang="en-US"/>
          </a:p>
        </p:txBody>
      </p:sp>
    </p:spTree>
    <p:extLst>
      <p:ext uri="{BB962C8B-B14F-4D97-AF65-F5344CB8AC3E}">
        <p14:creationId xmlns:p14="http://schemas.microsoft.com/office/powerpoint/2010/main" val="132584309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EEB602-95FC-483A-B12D-216A7AD7EA24}" type="slidenum">
              <a:rPr lang="en-US" smtClean="0"/>
              <a:t>2</a:t>
            </a:fld>
            <a:endParaRPr lang="en-US"/>
          </a:p>
        </p:txBody>
      </p:sp>
    </p:spTree>
    <p:extLst>
      <p:ext uri="{BB962C8B-B14F-4D97-AF65-F5344CB8AC3E}">
        <p14:creationId xmlns:p14="http://schemas.microsoft.com/office/powerpoint/2010/main" val="3743899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3DDA5-3EAD-31A4-45C4-3C62BEC292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6EE7E2-C022-B26A-E13D-558EFC3D74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DACE8A-F296-BC51-F330-736DD38B09B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36719D1-5F75-7D2E-718D-FCA00463B54D}"/>
              </a:ext>
            </a:extLst>
          </p:cNvPr>
          <p:cNvSpPr>
            <a:spLocks noGrp="1"/>
          </p:cNvSpPr>
          <p:nvPr>
            <p:ph type="sldNum" sz="quarter" idx="5"/>
          </p:nvPr>
        </p:nvSpPr>
        <p:spPr/>
        <p:txBody>
          <a:bodyPr/>
          <a:lstStyle/>
          <a:p>
            <a:fld id="{54EEB602-95FC-483A-B12D-216A7AD7EA24}" type="slidenum">
              <a:rPr lang="en-US" smtClean="0"/>
              <a:t>3</a:t>
            </a:fld>
            <a:endParaRPr lang="en-US"/>
          </a:p>
        </p:txBody>
      </p:sp>
    </p:spTree>
    <p:extLst>
      <p:ext uri="{BB962C8B-B14F-4D97-AF65-F5344CB8AC3E}">
        <p14:creationId xmlns:p14="http://schemas.microsoft.com/office/powerpoint/2010/main" val="3138552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F07F282E-55F5-4803-B60F-09BA4600E538}" type="slidenum">
              <a:rPr lang="en-US" smtClean="0"/>
              <a:t>4</a:t>
            </a:fld>
            <a:endParaRPr lang="en-US"/>
          </a:p>
        </p:txBody>
      </p:sp>
    </p:spTree>
    <p:extLst>
      <p:ext uri="{BB962C8B-B14F-4D97-AF65-F5344CB8AC3E}">
        <p14:creationId xmlns:p14="http://schemas.microsoft.com/office/powerpoint/2010/main" val="1727451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EEB602-95FC-483A-B12D-216A7AD7EA24}" type="slidenum">
              <a:rPr lang="en-US" smtClean="0"/>
              <a:t>8</a:t>
            </a:fld>
            <a:endParaRPr lang="en-US"/>
          </a:p>
        </p:txBody>
      </p:sp>
    </p:spTree>
    <p:extLst>
      <p:ext uri="{BB962C8B-B14F-4D97-AF65-F5344CB8AC3E}">
        <p14:creationId xmlns:p14="http://schemas.microsoft.com/office/powerpoint/2010/main" val="2221603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EEB602-95FC-483A-B12D-216A7AD7EA24}" type="slidenum">
              <a:rPr lang="en-US" smtClean="0"/>
              <a:t>10</a:t>
            </a:fld>
            <a:endParaRPr lang="en-US"/>
          </a:p>
        </p:txBody>
      </p:sp>
    </p:spTree>
    <p:extLst>
      <p:ext uri="{BB962C8B-B14F-4D97-AF65-F5344CB8AC3E}">
        <p14:creationId xmlns:p14="http://schemas.microsoft.com/office/powerpoint/2010/main" val="251224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EEB602-95FC-483A-B12D-216A7AD7EA24}" type="slidenum">
              <a:rPr lang="en-US" smtClean="0"/>
              <a:t>11</a:t>
            </a:fld>
            <a:endParaRPr lang="en-US"/>
          </a:p>
        </p:txBody>
      </p:sp>
    </p:spTree>
    <p:extLst>
      <p:ext uri="{BB962C8B-B14F-4D97-AF65-F5344CB8AC3E}">
        <p14:creationId xmlns:p14="http://schemas.microsoft.com/office/powerpoint/2010/main" val="4038221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EEB602-95FC-483A-B12D-216A7AD7EA24}" type="slidenum">
              <a:rPr lang="en-US" smtClean="0"/>
              <a:t>13</a:t>
            </a:fld>
            <a:endParaRPr lang="en-US"/>
          </a:p>
        </p:txBody>
      </p:sp>
    </p:spTree>
    <p:extLst>
      <p:ext uri="{BB962C8B-B14F-4D97-AF65-F5344CB8AC3E}">
        <p14:creationId xmlns:p14="http://schemas.microsoft.com/office/powerpoint/2010/main" val="2989812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EEB602-95FC-483A-B12D-216A7AD7EA24}" type="slidenum">
              <a:rPr lang="en-US" smtClean="0"/>
              <a:t>14</a:t>
            </a:fld>
            <a:endParaRPr lang="en-US"/>
          </a:p>
        </p:txBody>
      </p:sp>
    </p:spTree>
    <p:extLst>
      <p:ext uri="{BB962C8B-B14F-4D97-AF65-F5344CB8AC3E}">
        <p14:creationId xmlns:p14="http://schemas.microsoft.com/office/powerpoint/2010/main" val="2802183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D69555-EE48-4B19-812B-4E1068DBF976}"/>
              </a:ext>
            </a:extLst>
          </p:cNvPr>
          <p:cNvSpPr/>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57">
            <a:extLst>
              <a:ext uri="{FF2B5EF4-FFF2-40B4-BE49-F238E27FC236}">
                <a16:creationId xmlns:a16="http://schemas.microsoft.com/office/drawing/2014/main" id="{57AEB73D-F521-4B19-820F-12DB6BCC8406}"/>
              </a:ext>
            </a:extLst>
          </p:cNvPr>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 name="Title 1"/>
          <p:cNvSpPr>
            <a:spLocks noGrp="1"/>
          </p:cNvSpPr>
          <p:nvPr>
            <p:ph type="ctrTitle"/>
          </p:nvPr>
        </p:nvSpPr>
        <p:spPr>
          <a:xfrm>
            <a:off x="855388" y="863068"/>
            <a:ext cx="6007691" cy="4985916"/>
          </a:xfrm>
        </p:spPr>
        <p:txBody>
          <a:bodyPr anchor="ctr">
            <a:noAutofit/>
          </a:bodyPr>
          <a:lstStyle>
            <a:lvl1pPr algn="l">
              <a:lnSpc>
                <a:spcPct val="125000"/>
              </a:lnSpc>
              <a:defRPr sz="6000" b="0" cap="all" spc="150" baseline="0">
                <a:solidFill>
                  <a:schemeClr val="tx1">
                    <a:lumMod val="75000"/>
                    <a:lumOff val="25000"/>
                  </a:schemeClr>
                </a:solidFill>
              </a:defRPr>
            </a:lvl1pPr>
          </a:lstStyle>
          <a:p>
            <a:r>
              <a:rPr lang="en-US"/>
              <a:t>Click to edit Master title style</a:t>
            </a:r>
          </a:p>
        </p:txBody>
      </p:sp>
      <p:sp>
        <p:nvSpPr>
          <p:cNvPr id="3" name="Subtitle 2"/>
          <p:cNvSpPr>
            <a:spLocks noGrp="1"/>
          </p:cNvSpPr>
          <p:nvPr>
            <p:ph type="subTitle" idx="1"/>
          </p:nvPr>
        </p:nvSpPr>
        <p:spPr>
          <a:xfrm>
            <a:off x="8197352" y="863068"/>
            <a:ext cx="3351729" cy="5120069"/>
          </a:xfrm>
        </p:spPr>
        <p:txBody>
          <a:bodyPr anchor="ctr">
            <a:normAutofit/>
          </a:bodyPr>
          <a:lstStyle>
            <a:lvl1pPr marL="0" indent="0" algn="l">
              <a:lnSpc>
                <a:spcPct val="150000"/>
              </a:lnSpc>
              <a:buNone/>
              <a:defRPr sz="2400" b="0" cap="none"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a:extLst>
              <a:ext uri="{FF2B5EF4-FFF2-40B4-BE49-F238E27FC236}">
                <a16:creationId xmlns:a16="http://schemas.microsoft.com/office/drawing/2014/main" id="{6B72EEBA-3A5D-41CE-8465-A45A0F65674E}"/>
              </a:ext>
            </a:extLst>
          </p:cNvPr>
          <p:cNvSpPr/>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12">
            <a:extLst>
              <a:ext uri="{FF2B5EF4-FFF2-40B4-BE49-F238E27FC236}">
                <a16:creationId xmlns:a16="http://schemas.microsoft.com/office/drawing/2014/main" id="{79F4CF2F-CDFA-4A37-837C-819D5238EAB4}"/>
              </a:ext>
            </a:extLst>
          </p:cNvPr>
          <p:cNvSpPr>
            <a:spLocks noGrp="1"/>
          </p:cNvSpPr>
          <p:nvPr>
            <p:ph type="dt" sz="half" idx="10"/>
          </p:nvPr>
        </p:nvSpPr>
        <p:spPr>
          <a:xfrm>
            <a:off x="8197353" y="6309360"/>
            <a:ext cx="2151134" cy="457200"/>
          </a:xfrm>
        </p:spPr>
        <p:txBody>
          <a:bodyPr/>
          <a:lstStyle/>
          <a:p>
            <a:endParaRPr lang="en-US"/>
          </a:p>
        </p:txBody>
      </p:sp>
      <p:sp>
        <p:nvSpPr>
          <p:cNvPr id="15" name="Footer Placeholder 14">
            <a:extLst>
              <a:ext uri="{FF2B5EF4-FFF2-40B4-BE49-F238E27FC236}">
                <a16:creationId xmlns:a16="http://schemas.microsoft.com/office/drawing/2014/main" id="{CFECE62A-61A4-407D-8F0B-D459CD977C75}"/>
              </a:ext>
            </a:extLst>
          </p:cNvPr>
          <p:cNvSpPr>
            <a:spLocks noGrp="1"/>
          </p:cNvSpPr>
          <p:nvPr>
            <p:ph type="ftr" sz="quarter" idx="11"/>
          </p:nvPr>
        </p:nvSpPr>
        <p:spPr>
          <a:xfrm>
            <a:off x="855388" y="6309360"/>
            <a:ext cx="6007691" cy="457200"/>
          </a:xfrm>
        </p:spPr>
        <p:txBody>
          <a:bodyPr/>
          <a:lstStyle>
            <a:lvl1pPr algn="r">
              <a:defRPr/>
            </a:lvl1pPr>
          </a:lstStyle>
          <a:p>
            <a:endParaRPr lang="en-US"/>
          </a:p>
        </p:txBody>
      </p:sp>
      <p:sp>
        <p:nvSpPr>
          <p:cNvPr id="27" name="Slide Number Placeholder 26">
            <a:extLst>
              <a:ext uri="{FF2B5EF4-FFF2-40B4-BE49-F238E27FC236}">
                <a16:creationId xmlns:a16="http://schemas.microsoft.com/office/drawing/2014/main" id="{99FE60A9-FE2A-451F-9244-60FCE7FE9AD7}"/>
              </a:ext>
            </a:extLst>
          </p:cNvPr>
          <p:cNvSpPr>
            <a:spLocks noGrp="1"/>
          </p:cNvSpPr>
          <p:nvPr>
            <p:ph type="sldNum" sz="quarter" idx="12"/>
          </p:nvPr>
        </p:nvSpPr>
        <p:spPr/>
        <p:txBody>
          <a:bodyPr/>
          <a:lstStyle/>
          <a:p>
            <a:fld id="{FAEF9944-A4F6-4C59-AEBD-678D6480B8EA}" type="slidenum">
              <a:rPr lang="en-US" smtClean="0"/>
              <a:pPr/>
              <a:t>‹#›</a:t>
            </a:fld>
            <a:endParaRPr lang="en-US"/>
          </a:p>
        </p:txBody>
      </p:sp>
    </p:spTree>
    <p:extLst>
      <p:ext uri="{BB962C8B-B14F-4D97-AF65-F5344CB8AC3E}">
        <p14:creationId xmlns:p14="http://schemas.microsoft.com/office/powerpoint/2010/main" val="4233062062"/>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a:p>
        </p:txBody>
      </p:sp>
    </p:spTree>
    <p:extLst>
      <p:ext uri="{BB962C8B-B14F-4D97-AF65-F5344CB8AC3E}">
        <p14:creationId xmlns:p14="http://schemas.microsoft.com/office/powerpoint/2010/main" val="3335236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277965" y="6296615"/>
            <a:ext cx="2505996" cy="365125"/>
          </a:xfrm>
        </p:spPr>
        <p:txBody>
          <a:bodyPr/>
          <a:lstStyle/>
          <a:p>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2215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3">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F5F5DFA-1BC3-4062-9356-6145C9F7CD56}"/>
              </a:ext>
              <a:ext uri="{C183D7F6-B498-43B3-948B-1728B52AA6E4}">
                <adec:decorative xmlns:adec="http://schemas.microsoft.com/office/drawing/2017/decorative" val="1"/>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6B5D461-AEC0-477F-A77A-6227F95A8374}"/>
              </a:ext>
              <a:ext uri="{C183D7F6-B498-43B3-948B-1728B52AA6E4}">
                <adec:decorative xmlns:adec="http://schemas.microsoft.com/office/drawing/2017/decorative" val="1"/>
              </a:ext>
            </a:extLst>
          </p:cNvPr>
          <p:cNvSpPr/>
          <p:nvPr userDrawn="1"/>
        </p:nvSpPr>
        <p:spPr>
          <a:xfrm>
            <a:off x="8175813" y="0"/>
            <a:ext cx="4016188" cy="1056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E1A041D-DE47-45FA-AC78-CC7FD02571F2}"/>
              </a:ext>
              <a:ext uri="{C183D7F6-B498-43B3-948B-1728B52AA6E4}">
                <adec:decorative xmlns:adec="http://schemas.microsoft.com/office/drawing/2017/decorative" val="1"/>
              </a:ext>
            </a:extLst>
          </p:cNvPr>
          <p:cNvSpPr/>
          <p:nvPr userDrawn="1"/>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614254-52EF-4F58-99B1-CDA7C39223C1}"/>
              </a:ext>
              <a:ext uri="{C183D7F6-B498-43B3-948B-1728B52AA6E4}">
                <adec:decorative xmlns:adec="http://schemas.microsoft.com/office/drawing/2017/decorative" val="1"/>
              </a:ext>
            </a:extLst>
          </p:cNvPr>
          <p:cNvSpPr/>
          <p:nvPr userDrawn="1"/>
        </p:nvSpPr>
        <p:spPr>
          <a:xfrm>
            <a:off x="-9134" y="1095508"/>
            <a:ext cx="8203482"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BD3B3ABA-0408-41EA-935D-D4F4586AA840}"/>
              </a:ext>
            </a:extLst>
          </p:cNvPr>
          <p:cNvSpPr>
            <a:spLocks noGrp="1"/>
          </p:cNvSpPr>
          <p:nvPr>
            <p:ph type="title" hasCustomPrompt="1"/>
          </p:nvPr>
        </p:nvSpPr>
        <p:spPr>
          <a:xfrm>
            <a:off x="787178" y="1361923"/>
            <a:ext cx="6623040" cy="1421898"/>
          </a:xfrm>
        </p:spPr>
        <p:txBody>
          <a:bodyPr anchor="b" anchorCtr="0">
            <a:noAutofit/>
          </a:bodyPr>
          <a:lstStyle>
            <a:lvl1pPr>
              <a:lnSpc>
                <a:spcPct val="100000"/>
              </a:lnSpc>
              <a:defRPr sz="3200"/>
            </a:lvl1pPr>
          </a:lstStyle>
          <a:p>
            <a:r>
              <a:rPr lang="en-US"/>
              <a:t>Click to add title</a:t>
            </a:r>
          </a:p>
        </p:txBody>
      </p:sp>
      <p:sp>
        <p:nvSpPr>
          <p:cNvPr id="3" name="Content Placeholder 2">
            <a:extLst>
              <a:ext uri="{FF2B5EF4-FFF2-40B4-BE49-F238E27FC236}">
                <a16:creationId xmlns:a16="http://schemas.microsoft.com/office/drawing/2014/main" id="{C40EA5BF-04A6-2B17-0703-8419C4DB97FF}"/>
              </a:ext>
            </a:extLst>
          </p:cNvPr>
          <p:cNvSpPr>
            <a:spLocks noGrp="1"/>
          </p:cNvSpPr>
          <p:nvPr>
            <p:ph sz="quarter" idx="14" hasCustomPrompt="1"/>
          </p:nvPr>
        </p:nvSpPr>
        <p:spPr>
          <a:xfrm>
            <a:off x="787399" y="2916772"/>
            <a:ext cx="6622819" cy="2852639"/>
          </a:xfrm>
        </p:spPr>
        <p:txBody>
          <a:bodyPr anchor="t"/>
          <a:lstStyle>
            <a:lvl1pPr marL="0" indent="0">
              <a:lnSpc>
                <a:spcPct val="125000"/>
              </a:lnSpc>
              <a:spcAft>
                <a:spcPts val="600"/>
              </a:spcAft>
              <a:buNone/>
              <a:defRPr sz="2000" b="0"/>
            </a:lvl1pPr>
            <a:lvl2pPr>
              <a:lnSpc>
                <a:spcPct val="125000"/>
              </a:lnSpc>
              <a:spcAft>
                <a:spcPts val="600"/>
              </a:spcAft>
              <a:defRPr/>
            </a:lvl2pPr>
            <a:lvl3pPr>
              <a:lnSpc>
                <a:spcPct val="125000"/>
              </a:lnSpc>
              <a:spcAft>
                <a:spcPts val="600"/>
              </a:spcAft>
              <a:defRPr/>
            </a:lvl3pPr>
            <a:lvl4pPr>
              <a:lnSpc>
                <a:spcPct val="125000"/>
              </a:lnSpc>
              <a:spcAft>
                <a:spcPts val="600"/>
              </a:spcAft>
              <a:defRPr/>
            </a:lvl4pPr>
            <a:lvl5pPr>
              <a:lnSpc>
                <a:spcPct val="125000"/>
              </a:lnSpc>
              <a:spcAft>
                <a:spcPts val="600"/>
              </a:spcAf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1837301C-2B9B-4119-9002-BD6DB2AB87FB}"/>
              </a:ext>
              <a:ext uri="{C183D7F6-B498-43B3-948B-1728B52AA6E4}">
                <adec:decorative xmlns:adec="http://schemas.microsoft.com/office/drawing/2017/decorative" val="1"/>
              </a:ext>
            </a:extLst>
          </p:cNvPr>
          <p:cNvSpPr/>
          <p:nvPr userDrawn="1"/>
        </p:nvSpPr>
        <p:spPr>
          <a:xfrm>
            <a:off x="-1" y="6144405"/>
            <a:ext cx="8150087" cy="7135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D12738D-D0ED-4899-A01C-42439B5B3E64}"/>
              </a:ext>
              <a:ext uri="{C183D7F6-B498-43B3-948B-1728B52AA6E4}">
                <adec:decorative xmlns:adec="http://schemas.microsoft.com/office/drawing/2017/decorative" val="1"/>
              </a:ext>
            </a:extLst>
          </p:cNvPr>
          <p:cNvSpPr/>
          <p:nvPr userDrawn="1"/>
        </p:nvSpPr>
        <p:spPr>
          <a:xfrm>
            <a:off x="8206532" y="6167615"/>
            <a:ext cx="3982418"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EED261D-45B9-40C1-8341-8B8B796E8AE2}"/>
              </a:ext>
              <a:ext uri="{C183D7F6-B498-43B3-948B-1728B52AA6E4}">
                <adec:decorative xmlns:adec="http://schemas.microsoft.com/office/drawing/2017/decorative" val="1"/>
              </a:ext>
            </a:extLst>
          </p:cNvPr>
          <p:cNvSpPr/>
          <p:nvPr userDrawn="1"/>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ooter Placeholder 7">
            <a:extLst>
              <a:ext uri="{FF2B5EF4-FFF2-40B4-BE49-F238E27FC236}">
                <a16:creationId xmlns:a16="http://schemas.microsoft.com/office/drawing/2014/main" id="{182CF530-D736-4104-8678-850EEDF997E6}"/>
              </a:ext>
            </a:extLst>
          </p:cNvPr>
          <p:cNvSpPr>
            <a:spLocks noGrp="1"/>
          </p:cNvSpPr>
          <p:nvPr>
            <p:ph type="ftr" sz="quarter" idx="11"/>
          </p:nvPr>
        </p:nvSpPr>
        <p:spPr>
          <a:xfrm>
            <a:off x="787178" y="6309360"/>
            <a:ext cx="6623040" cy="457200"/>
          </a:xfrm>
        </p:spPr>
        <p:txBody>
          <a:bodyPr/>
          <a:lstStyle>
            <a:lvl1pPr>
              <a:defRPr>
                <a:solidFill>
                  <a:schemeClr val="bg1"/>
                </a:solidFill>
              </a:defRPr>
            </a:lvl1pPr>
          </a:lstStyle>
          <a:p>
            <a:endParaRPr lang="en-US"/>
          </a:p>
        </p:txBody>
      </p:sp>
      <p:sp>
        <p:nvSpPr>
          <p:cNvPr id="19" name="Date Placeholder 5">
            <a:extLst>
              <a:ext uri="{FF2B5EF4-FFF2-40B4-BE49-F238E27FC236}">
                <a16:creationId xmlns:a16="http://schemas.microsoft.com/office/drawing/2014/main" id="{8DEDB7CE-711E-4E43-9450-4C7BECE2FCFC}"/>
              </a:ext>
            </a:extLst>
          </p:cNvPr>
          <p:cNvSpPr>
            <a:spLocks noGrp="1"/>
          </p:cNvSpPr>
          <p:nvPr>
            <p:ph type="dt" sz="half" idx="10"/>
          </p:nvPr>
        </p:nvSpPr>
        <p:spPr>
          <a:xfrm>
            <a:off x="8379537" y="6309360"/>
            <a:ext cx="1885598" cy="457200"/>
          </a:xfrm>
        </p:spPr>
        <p:txBody>
          <a:bodyPr/>
          <a:lstStyle/>
          <a:p>
            <a:endParaRPr lang="en-US"/>
          </a:p>
        </p:txBody>
      </p:sp>
      <p:sp>
        <p:nvSpPr>
          <p:cNvPr id="20" name="Slide Number Placeholder 9">
            <a:extLst>
              <a:ext uri="{FF2B5EF4-FFF2-40B4-BE49-F238E27FC236}">
                <a16:creationId xmlns:a16="http://schemas.microsoft.com/office/drawing/2014/main" id="{F5D9588C-9E6B-42F6-8B42-D18388626ACB}"/>
              </a:ext>
            </a:extLst>
          </p:cNvPr>
          <p:cNvSpPr>
            <a:spLocks noGrp="1"/>
          </p:cNvSpPr>
          <p:nvPr>
            <p:ph type="sldNum" sz="quarter" idx="12"/>
          </p:nvPr>
        </p:nvSpPr>
        <p:spPr>
          <a:xfrm>
            <a:off x="10569202" y="6309360"/>
            <a:ext cx="979879" cy="457200"/>
          </a:xfrm>
        </p:spPr>
        <p:txBody>
          <a:bodyPr/>
          <a:lstStyle>
            <a:lvl1pPr>
              <a:defRPr sz="1200" b="0"/>
            </a:lvl1pPr>
          </a:lstStyle>
          <a:p>
            <a:fld id="{FAEF9944-A4F6-4C59-AEBD-678D6480B8EA}" type="slidenum">
              <a:rPr lang="en-US" smtClean="0"/>
              <a:pPr/>
              <a:t>‹#›</a:t>
            </a:fld>
            <a:endParaRPr lang="en-US"/>
          </a:p>
        </p:txBody>
      </p:sp>
      <p:sp>
        <p:nvSpPr>
          <p:cNvPr id="18" name="Rectangle 17">
            <a:extLst>
              <a:ext uri="{FF2B5EF4-FFF2-40B4-BE49-F238E27FC236}">
                <a16:creationId xmlns:a16="http://schemas.microsoft.com/office/drawing/2014/main" id="{3E23953F-BF80-48E0-8282-62907D6C29C6}"/>
              </a:ext>
              <a:ext uri="{C183D7F6-B498-43B3-948B-1728B52AA6E4}">
                <adec:decorative xmlns:adec="http://schemas.microsoft.com/office/drawing/2017/decorative" val="1"/>
              </a:ext>
            </a:extLst>
          </p:cNvPr>
          <p:cNvSpPr/>
          <p:nvPr userDrawn="1"/>
        </p:nvSpPr>
        <p:spPr>
          <a:xfrm>
            <a:off x="8142523"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D79D74E-6357-D3E7-30C0-09B4B82BA321}"/>
              </a:ext>
              <a:ext uri="{C183D7F6-B498-43B3-948B-1728B52AA6E4}">
                <adec:decorative xmlns:adec="http://schemas.microsoft.com/office/drawing/2017/decorative" val="1"/>
              </a:ext>
            </a:extLst>
          </p:cNvPr>
          <p:cNvSpPr/>
          <p:nvPr userDrawn="1"/>
        </p:nvSpPr>
        <p:spPr>
          <a:xfrm>
            <a:off x="8203482" y="1095507"/>
            <a:ext cx="3997653" cy="50168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7534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 Picture">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EA8D8870-8337-4ABD-9EA6-3D5AAB7E42D9}"/>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BAC3B2DB-2CCA-4BD4-8D63-98257049E273}"/>
              </a:ext>
              <a:ext uri="{C183D7F6-B498-43B3-948B-1728B52AA6E4}">
                <adec:decorative xmlns:adec="http://schemas.microsoft.com/office/drawing/2017/decorative" val="1"/>
              </a:ext>
            </a:extLst>
          </p:cNvPr>
          <p:cNvSpPr/>
          <p:nvPr userDrawn="1"/>
        </p:nvSpPr>
        <p:spPr>
          <a:xfrm>
            <a:off x="1" y="825689"/>
            <a:ext cx="7685728" cy="37415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itle 1">
            <a:extLst>
              <a:ext uri="{FF2B5EF4-FFF2-40B4-BE49-F238E27FC236}">
                <a16:creationId xmlns:a16="http://schemas.microsoft.com/office/drawing/2014/main" id="{324DAAC3-FA37-4838-A298-327679F99F8A}"/>
              </a:ext>
            </a:extLst>
          </p:cNvPr>
          <p:cNvSpPr>
            <a:spLocks noGrp="1"/>
          </p:cNvSpPr>
          <p:nvPr>
            <p:ph type="ctrTitle" hasCustomPrompt="1"/>
          </p:nvPr>
        </p:nvSpPr>
        <p:spPr>
          <a:xfrm>
            <a:off x="1386630" y="825687"/>
            <a:ext cx="5957384" cy="3741551"/>
          </a:xfrm>
        </p:spPr>
        <p:txBody>
          <a:bodyPr tIns="182880" anchor="ctr" anchorCtr="0">
            <a:noAutofit/>
          </a:bodyPr>
          <a:lstStyle>
            <a:lvl1pPr>
              <a:lnSpc>
                <a:spcPct val="100000"/>
              </a:lnSpc>
              <a:defRPr sz="4000" cap="all" baseline="0">
                <a:solidFill>
                  <a:schemeClr val="bg1"/>
                </a:solidFill>
              </a:defRPr>
            </a:lvl1pPr>
          </a:lstStyle>
          <a:p>
            <a:r>
              <a:rPr lang="en-US" sz="4400">
                <a:solidFill>
                  <a:schemeClr val="bg1"/>
                </a:solidFill>
              </a:rPr>
              <a:t>CLICK TO ADD TITLE</a:t>
            </a:r>
          </a:p>
        </p:txBody>
      </p:sp>
      <p:sp>
        <p:nvSpPr>
          <p:cNvPr id="56" name="Rectangle 55">
            <a:extLst>
              <a:ext uri="{FF2B5EF4-FFF2-40B4-BE49-F238E27FC236}">
                <a16:creationId xmlns:a16="http://schemas.microsoft.com/office/drawing/2014/main" id="{FB792E4C-AD3B-4E88-8540-E75759746368}"/>
              </a:ext>
              <a:ext uri="{C183D7F6-B498-43B3-948B-1728B52AA6E4}">
                <adec:decorative xmlns:adec="http://schemas.microsoft.com/office/drawing/2017/decorative" val="1"/>
              </a:ext>
            </a:extLst>
          </p:cNvPr>
          <p:cNvSpPr/>
          <p:nvPr userDrawn="1"/>
        </p:nvSpPr>
        <p:spPr>
          <a:xfrm>
            <a:off x="-1" y="889696"/>
            <a:ext cx="1070775" cy="36013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6A32632F-9ED1-4328-BBE3-B4E014156A29}"/>
              </a:ext>
              <a:ext uri="{C183D7F6-B498-43B3-948B-1728B52AA6E4}">
                <adec:decorative xmlns:adec="http://schemas.microsoft.com/office/drawing/2017/decorative" val="1"/>
              </a:ext>
            </a:extLst>
          </p:cNvPr>
          <p:cNvSpPr/>
          <p:nvPr userDrawn="1"/>
        </p:nvSpPr>
        <p:spPr>
          <a:xfrm rot="5400000">
            <a:off x="-236512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Picture Placeholder 64">
            <a:extLst>
              <a:ext uri="{FF2B5EF4-FFF2-40B4-BE49-F238E27FC236}">
                <a16:creationId xmlns:a16="http://schemas.microsoft.com/office/drawing/2014/main" id="{D60E3C33-714C-4528-93A6-4470C3E89AE4}"/>
              </a:ext>
            </a:extLst>
          </p:cNvPr>
          <p:cNvSpPr>
            <a:spLocks noGrp="1"/>
          </p:cNvSpPr>
          <p:nvPr>
            <p:ph type="pic" sz="quarter" idx="13"/>
          </p:nvPr>
        </p:nvSpPr>
        <p:spPr>
          <a:xfrm>
            <a:off x="7710836" y="-2"/>
            <a:ext cx="4481164" cy="6858002"/>
          </a:xfrm>
          <a:custGeom>
            <a:avLst/>
            <a:gdLst>
              <a:gd name="connsiteX0" fmla="*/ 0 w 5332064"/>
              <a:gd name="connsiteY0" fmla="*/ 0 h 6858002"/>
              <a:gd name="connsiteX1" fmla="*/ 5332064 w 5332064"/>
              <a:gd name="connsiteY1" fmla="*/ 0 h 6858002"/>
              <a:gd name="connsiteX2" fmla="*/ 5332064 w 5332064"/>
              <a:gd name="connsiteY2" fmla="*/ 6858002 h 6858002"/>
              <a:gd name="connsiteX3" fmla="*/ 0 w 5332064"/>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5332064" h="6858002">
                <a:moveTo>
                  <a:pt x="0" y="0"/>
                </a:moveTo>
                <a:lnTo>
                  <a:pt x="5332064" y="0"/>
                </a:lnTo>
                <a:lnTo>
                  <a:pt x="5332064" y="6858002"/>
                </a:lnTo>
                <a:lnTo>
                  <a:pt x="0" y="6858002"/>
                </a:lnTo>
                <a:close/>
              </a:path>
            </a:pathLst>
          </a:custGeom>
        </p:spPr>
        <p:txBody>
          <a:bodyPr wrap="square" anchor="t">
            <a:noAutofit/>
          </a:bodyPr>
          <a:lstStyle>
            <a:lvl1pPr marL="0" indent="0" algn="ctr">
              <a:buNone/>
              <a:defRPr sz="1400"/>
            </a:lvl1pPr>
          </a:lstStyle>
          <a:p>
            <a:r>
              <a:rPr lang="en-US"/>
              <a:t>Click icon to add picture</a:t>
            </a:r>
          </a:p>
        </p:txBody>
      </p:sp>
      <p:sp>
        <p:nvSpPr>
          <p:cNvPr id="59" name="Rectangle 58">
            <a:extLst>
              <a:ext uri="{FF2B5EF4-FFF2-40B4-BE49-F238E27FC236}">
                <a16:creationId xmlns:a16="http://schemas.microsoft.com/office/drawing/2014/main" id="{EA124D3C-01E3-4B96-BDF0-54851D1739D0}"/>
              </a:ext>
              <a:ext uri="{C183D7F6-B498-43B3-948B-1728B52AA6E4}">
                <adec:decorative xmlns:adec="http://schemas.microsoft.com/office/drawing/2017/decorative" val="1"/>
              </a:ext>
            </a:extLst>
          </p:cNvPr>
          <p:cNvSpPr/>
          <p:nvPr userDrawn="1"/>
        </p:nvSpPr>
        <p:spPr>
          <a:xfrm rot="5400000">
            <a:off x="42498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1430795"/>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 Subtitle">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EA8D8870-8337-4ABD-9EA6-3D5AAB7E42D9}"/>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BAC3B2DB-2CCA-4BD4-8D63-98257049E273}"/>
              </a:ext>
              <a:ext uri="{C183D7F6-B498-43B3-948B-1728B52AA6E4}">
                <adec:decorative xmlns:adec="http://schemas.microsoft.com/office/drawing/2017/decorative" val="1"/>
              </a:ext>
            </a:extLst>
          </p:cNvPr>
          <p:cNvSpPr/>
          <p:nvPr userDrawn="1"/>
        </p:nvSpPr>
        <p:spPr>
          <a:xfrm>
            <a:off x="0" y="825689"/>
            <a:ext cx="12192000" cy="52017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itle 1">
            <a:extLst>
              <a:ext uri="{FF2B5EF4-FFF2-40B4-BE49-F238E27FC236}">
                <a16:creationId xmlns:a16="http://schemas.microsoft.com/office/drawing/2014/main" id="{324DAAC3-FA37-4838-A298-327679F99F8A}"/>
              </a:ext>
            </a:extLst>
          </p:cNvPr>
          <p:cNvSpPr>
            <a:spLocks noGrp="1"/>
          </p:cNvSpPr>
          <p:nvPr>
            <p:ph type="ctrTitle" hasCustomPrompt="1"/>
          </p:nvPr>
        </p:nvSpPr>
        <p:spPr>
          <a:xfrm>
            <a:off x="1386628" y="1034477"/>
            <a:ext cx="9380431" cy="2614551"/>
          </a:xfrm>
        </p:spPr>
        <p:txBody>
          <a:bodyPr anchor="b" anchorCtr="0">
            <a:noAutofit/>
          </a:bodyPr>
          <a:lstStyle>
            <a:lvl1pPr algn="l">
              <a:lnSpc>
                <a:spcPct val="100000"/>
              </a:lnSpc>
              <a:defRPr sz="4800" cap="all" baseline="0">
                <a:solidFill>
                  <a:schemeClr val="bg1"/>
                </a:solidFill>
              </a:defRPr>
            </a:lvl1pPr>
          </a:lstStyle>
          <a:p>
            <a:r>
              <a:rPr lang="en-US" sz="4400">
                <a:solidFill>
                  <a:schemeClr val="bg1"/>
                </a:solidFill>
              </a:rPr>
              <a:t>CLICK TO ADD TITLE</a:t>
            </a:r>
          </a:p>
        </p:txBody>
      </p:sp>
      <p:sp>
        <p:nvSpPr>
          <p:cNvPr id="56" name="Rectangle 55">
            <a:extLst>
              <a:ext uri="{FF2B5EF4-FFF2-40B4-BE49-F238E27FC236}">
                <a16:creationId xmlns:a16="http://schemas.microsoft.com/office/drawing/2014/main" id="{FB792E4C-AD3B-4E88-8540-E75759746368}"/>
              </a:ext>
              <a:ext uri="{C183D7F6-B498-43B3-948B-1728B52AA6E4}">
                <adec:decorative xmlns:adec="http://schemas.microsoft.com/office/drawing/2017/decorative" val="1"/>
              </a:ext>
            </a:extLst>
          </p:cNvPr>
          <p:cNvSpPr/>
          <p:nvPr userDrawn="1"/>
        </p:nvSpPr>
        <p:spPr>
          <a:xfrm>
            <a:off x="-1" y="889696"/>
            <a:ext cx="1070775" cy="50777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6A32632F-9ED1-4328-BBE3-B4E014156A29}"/>
              </a:ext>
              <a:ext uri="{C183D7F6-B498-43B3-948B-1728B52AA6E4}">
                <adec:decorative xmlns:adec="http://schemas.microsoft.com/office/drawing/2017/decorative" val="1"/>
              </a:ext>
            </a:extLst>
          </p:cNvPr>
          <p:cNvSpPr/>
          <p:nvPr userDrawn="1"/>
        </p:nvSpPr>
        <p:spPr>
          <a:xfrm rot="5400000">
            <a:off x="-236512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A124D3C-01E3-4B96-BDF0-54851D1739D0}"/>
              </a:ext>
              <a:ext uri="{C183D7F6-B498-43B3-948B-1728B52AA6E4}">
                <adec:decorative xmlns:adec="http://schemas.microsoft.com/office/drawing/2017/decorative" val="1"/>
              </a:ext>
            </a:extLst>
          </p:cNvPr>
          <p:cNvSpPr/>
          <p:nvPr userDrawn="1"/>
        </p:nvSpPr>
        <p:spPr>
          <a:xfrm rot="5400000">
            <a:off x="765851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67A64FF-37A7-4837-8033-CBEA22697ECA}"/>
              </a:ext>
              <a:ext uri="{C183D7F6-B498-43B3-948B-1728B52AA6E4}">
                <adec:decorative xmlns:adec="http://schemas.microsoft.com/office/drawing/2017/decorative" val="1"/>
              </a:ext>
            </a:extLst>
          </p:cNvPr>
          <p:cNvSpPr/>
          <p:nvPr userDrawn="1"/>
        </p:nvSpPr>
        <p:spPr>
          <a:xfrm>
            <a:off x="11119516" y="896046"/>
            <a:ext cx="1070775" cy="50777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EF94ADB5-E70F-B672-CBEB-D8194AEA79D5}"/>
              </a:ext>
            </a:extLst>
          </p:cNvPr>
          <p:cNvSpPr>
            <a:spLocks noGrp="1"/>
          </p:cNvSpPr>
          <p:nvPr>
            <p:ph type="body" sz="quarter" idx="10" hasCustomPrompt="1"/>
          </p:nvPr>
        </p:nvSpPr>
        <p:spPr>
          <a:xfrm>
            <a:off x="1386177" y="3649028"/>
            <a:ext cx="9380431" cy="2164715"/>
          </a:xfrm>
        </p:spPr>
        <p:txBody>
          <a:bodyPr anchor="t"/>
          <a:lstStyle>
            <a:lvl1pPr marL="0" indent="0">
              <a:lnSpc>
                <a:spcPct val="125000"/>
              </a:lnSpc>
              <a:buNone/>
              <a:defRPr lang="en-US" sz="2400" b="0" kern="1200" spc="150" baseline="0" dirty="0" smtClean="0">
                <a:solidFill>
                  <a:schemeClr val="bg1"/>
                </a:solidFill>
                <a:latin typeface="+mn-lt"/>
                <a:ea typeface="+mn-ea"/>
                <a:cs typeface="+mn-cs"/>
              </a:defRPr>
            </a:lvl1pPr>
            <a:lvl2pPr>
              <a:defRPr lang="en-US" sz="2400" b="0" kern="1200" spc="150" baseline="0" dirty="0" smtClean="0">
                <a:solidFill>
                  <a:schemeClr val="bg1"/>
                </a:solidFill>
                <a:latin typeface="+mn-lt"/>
                <a:ea typeface="+mn-ea"/>
                <a:cs typeface="+mn-cs"/>
              </a:defRPr>
            </a:lvl2pPr>
            <a:lvl3pPr>
              <a:defRPr lang="en-US" sz="2400" b="0" kern="1200" spc="150" baseline="0" dirty="0" smtClean="0">
                <a:solidFill>
                  <a:schemeClr val="bg1"/>
                </a:solidFill>
                <a:latin typeface="+mn-lt"/>
                <a:ea typeface="+mn-ea"/>
                <a:cs typeface="+mn-cs"/>
              </a:defRPr>
            </a:lvl3pPr>
            <a:lvl4pPr>
              <a:defRPr lang="en-US" sz="2400" b="0" kern="1200" spc="150" baseline="0" dirty="0" smtClean="0">
                <a:solidFill>
                  <a:schemeClr val="bg1"/>
                </a:solidFill>
                <a:latin typeface="+mn-lt"/>
                <a:ea typeface="+mn-ea"/>
                <a:cs typeface="+mn-cs"/>
              </a:defRPr>
            </a:lvl4pPr>
            <a:lvl5pPr>
              <a:defRPr lang="en-US" sz="2400" b="0" kern="1200" spc="150" baseline="0" dirty="0">
                <a:solidFill>
                  <a:schemeClr val="bg1"/>
                </a:solidFill>
                <a:latin typeface="+mn-lt"/>
                <a:ea typeface="+mn-ea"/>
                <a:cs typeface="+mn-cs"/>
              </a:defRPr>
            </a:lvl5pPr>
          </a:lstStyle>
          <a:p>
            <a:pPr lvl="0"/>
            <a:r>
              <a:rPr lang="en-US"/>
              <a:t>Click to add text</a:t>
            </a:r>
          </a:p>
        </p:txBody>
      </p:sp>
    </p:spTree>
    <p:extLst>
      <p:ext uri="{BB962C8B-B14F-4D97-AF65-F5344CB8AC3E}">
        <p14:creationId xmlns:p14="http://schemas.microsoft.com/office/powerpoint/2010/main" val="1935738827"/>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Content 2">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DF88512-9E62-4695-B350-39488566A1F7}"/>
              </a:ext>
              <a:ext uri="{C183D7F6-B498-43B3-948B-1728B52AA6E4}">
                <adec:decorative xmlns:adec="http://schemas.microsoft.com/office/drawing/2017/decorative" val="1"/>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8CD596D-95F4-4C5C-A0E7-86D747FE70BE}"/>
              </a:ext>
              <a:ext uri="{C183D7F6-B498-43B3-948B-1728B52AA6E4}">
                <adec:decorative xmlns:adec="http://schemas.microsoft.com/office/drawing/2017/decorative" val="1"/>
              </a:ext>
            </a:extLst>
          </p:cNvPr>
          <p:cNvSpPr/>
          <p:nvPr userDrawn="1"/>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7553E9F-DCBF-4BEE-A261-5AA97361A0E0}"/>
              </a:ext>
              <a:ext uri="{C183D7F6-B498-43B3-948B-1728B52AA6E4}">
                <adec:decorative xmlns:adec="http://schemas.microsoft.com/office/drawing/2017/decorative" val="1"/>
              </a:ext>
            </a:extLst>
          </p:cNvPr>
          <p:cNvSpPr/>
          <p:nvPr userDrawn="1"/>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949B0EB0-AEBA-44ED-BC77-4188C7486144}"/>
              </a:ext>
            </a:extLst>
          </p:cNvPr>
          <p:cNvSpPr>
            <a:spLocks noGrp="1"/>
          </p:cNvSpPr>
          <p:nvPr>
            <p:ph type="title" hasCustomPrompt="1"/>
          </p:nvPr>
        </p:nvSpPr>
        <p:spPr>
          <a:xfrm>
            <a:off x="1535371" y="962423"/>
            <a:ext cx="10013710" cy="1216152"/>
          </a:xfrm>
        </p:spPr>
        <p:txBody>
          <a:bodyPr tIns="182880" anchor="ctr" anchorCtr="0">
            <a:noAutofit/>
          </a:bodyPr>
          <a:lstStyle>
            <a:lvl1pPr>
              <a:lnSpc>
                <a:spcPct val="100000"/>
              </a:lnSpc>
              <a:defRPr sz="3200">
                <a:solidFill>
                  <a:schemeClr val="bg1"/>
                </a:solidFill>
              </a:defRPr>
            </a:lvl1pPr>
          </a:lstStyle>
          <a:p>
            <a:r>
              <a:rPr lang="en-US">
                <a:solidFill>
                  <a:schemeClr val="bg1"/>
                </a:solidFill>
              </a:rPr>
              <a:t>Click to add title</a:t>
            </a:r>
          </a:p>
        </p:txBody>
      </p:sp>
      <p:sp>
        <p:nvSpPr>
          <p:cNvPr id="2" name="Content Placeholder 2">
            <a:extLst>
              <a:ext uri="{FF2B5EF4-FFF2-40B4-BE49-F238E27FC236}">
                <a16:creationId xmlns:a16="http://schemas.microsoft.com/office/drawing/2014/main" id="{252AD8E1-37CB-EB1E-9394-A293E1F2107F}"/>
              </a:ext>
            </a:extLst>
          </p:cNvPr>
          <p:cNvSpPr>
            <a:spLocks noGrp="1"/>
          </p:cNvSpPr>
          <p:nvPr>
            <p:ph sz="quarter" idx="18" hasCustomPrompt="1"/>
          </p:nvPr>
        </p:nvSpPr>
        <p:spPr>
          <a:xfrm>
            <a:off x="1542563" y="2590800"/>
            <a:ext cx="6441412" cy="3718557"/>
          </a:xfrm>
        </p:spPr>
        <p:txBody>
          <a:bodyPr anchor="t">
            <a:normAutofit/>
          </a:bodyPr>
          <a:lstStyle>
            <a:lvl1pPr marL="0" indent="0">
              <a:lnSpc>
                <a:spcPct val="125000"/>
              </a:lnSpc>
              <a:spcAft>
                <a:spcPts val="600"/>
              </a:spcAft>
              <a:buNone/>
              <a:defRPr sz="1800" b="0"/>
            </a:lvl1pPr>
            <a:lvl2pPr marL="283464">
              <a:lnSpc>
                <a:spcPct val="125000"/>
              </a:lnSpc>
              <a:spcAft>
                <a:spcPts val="600"/>
              </a:spcAft>
              <a:defRPr sz="1800"/>
            </a:lvl2pPr>
            <a:lvl3pPr marL="566928">
              <a:lnSpc>
                <a:spcPct val="125000"/>
              </a:lnSpc>
              <a:spcAft>
                <a:spcPts val="600"/>
              </a:spcAft>
              <a:defRPr sz="1800"/>
            </a:lvl3pPr>
            <a:lvl4pPr marL="850392">
              <a:lnSpc>
                <a:spcPct val="125000"/>
              </a:lnSpc>
              <a:spcAft>
                <a:spcPts val="600"/>
              </a:spcAft>
              <a:defRPr sz="1800"/>
            </a:lvl4pPr>
            <a:lvl5pPr marL="1133856">
              <a:lnSpc>
                <a:spcPct val="125000"/>
              </a:lnSpc>
              <a:spcAft>
                <a:spcPts val="600"/>
              </a:spcAft>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5B37B294-6F01-986D-E8E5-119AE9A8F2BE}"/>
              </a:ext>
            </a:extLst>
          </p:cNvPr>
          <p:cNvSpPr>
            <a:spLocks noGrp="1"/>
          </p:cNvSpPr>
          <p:nvPr>
            <p:ph sz="quarter" idx="17" hasCustomPrompt="1"/>
          </p:nvPr>
        </p:nvSpPr>
        <p:spPr>
          <a:xfrm>
            <a:off x="8197362" y="2590800"/>
            <a:ext cx="3522849" cy="3718557"/>
          </a:xfrm>
        </p:spPr>
        <p:txBody>
          <a:bodyPr anchor="t">
            <a:normAutofit/>
          </a:bodyPr>
          <a:lstStyle>
            <a:lvl1pPr marL="285750" indent="-285750">
              <a:lnSpc>
                <a:spcPct val="125000"/>
              </a:lnSpc>
              <a:spcAft>
                <a:spcPts val="600"/>
              </a:spcAft>
              <a:buFont typeface="Wingdings" panose="05000000000000000000" pitchFamily="2" charset="2"/>
              <a:buChar char="§"/>
              <a:defRPr sz="1800" b="0"/>
            </a:lvl1pPr>
            <a:lvl2pPr>
              <a:lnSpc>
                <a:spcPct val="125000"/>
              </a:lnSpc>
              <a:spcAft>
                <a:spcPts val="600"/>
              </a:spcAft>
              <a:defRPr sz="1800"/>
            </a:lvl2pPr>
            <a:lvl3pPr>
              <a:lnSpc>
                <a:spcPct val="125000"/>
              </a:lnSpc>
              <a:spcAft>
                <a:spcPts val="600"/>
              </a:spcAft>
              <a:defRPr sz="1800"/>
            </a:lvl3pPr>
            <a:lvl4pPr>
              <a:lnSpc>
                <a:spcPct val="125000"/>
              </a:lnSpc>
              <a:spcAft>
                <a:spcPts val="600"/>
              </a:spcAft>
              <a:defRPr sz="1800"/>
            </a:lvl4pPr>
            <a:lvl5pPr>
              <a:lnSpc>
                <a:spcPct val="125000"/>
              </a:lnSpc>
              <a:spcAft>
                <a:spcPts val="600"/>
              </a:spcAft>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7278DD10-67BC-4E87-A788-A45C6093F5F8}"/>
              </a:ext>
              <a:ext uri="{C183D7F6-B498-43B3-948B-1728B52AA6E4}">
                <adec:decorative xmlns:adec="http://schemas.microsoft.com/office/drawing/2017/decorative" val="1"/>
              </a:ext>
            </a:extLst>
          </p:cNvPr>
          <p:cNvSpPr/>
          <p:nvPr userDrawn="1"/>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6769F5-486B-4B48-A543-2C70359DF66E}"/>
              </a:ext>
              <a:ext uri="{C183D7F6-B498-43B3-948B-1728B52AA6E4}">
                <adec:decorative xmlns:adec="http://schemas.microsoft.com/office/drawing/2017/decorative" val="1"/>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a:extLst>
              <a:ext uri="{FF2B5EF4-FFF2-40B4-BE49-F238E27FC236}">
                <a16:creationId xmlns:a16="http://schemas.microsoft.com/office/drawing/2014/main" id="{B47BB165-F380-48C4-B95B-C09C91893B2D}"/>
              </a:ext>
            </a:extLst>
          </p:cNvPr>
          <p:cNvSpPr>
            <a:spLocks noGrp="1"/>
          </p:cNvSpPr>
          <p:nvPr>
            <p:ph type="ftr" sz="quarter" idx="11"/>
          </p:nvPr>
        </p:nvSpPr>
        <p:spPr>
          <a:xfrm>
            <a:off x="1535371" y="6309360"/>
            <a:ext cx="5049579" cy="457200"/>
          </a:xfrm>
        </p:spPr>
        <p:txBody>
          <a:bodyPr/>
          <a:lstStyle/>
          <a:p>
            <a:endParaRPr lang="en-US"/>
          </a:p>
        </p:txBody>
      </p:sp>
      <p:sp>
        <p:nvSpPr>
          <p:cNvPr id="14" name="Slide Number Placeholder 5">
            <a:extLst>
              <a:ext uri="{FF2B5EF4-FFF2-40B4-BE49-F238E27FC236}">
                <a16:creationId xmlns:a16="http://schemas.microsoft.com/office/drawing/2014/main" id="{F0805E9B-6657-4167-BD79-CAC59C0D841D}"/>
              </a:ext>
            </a:extLst>
          </p:cNvPr>
          <p:cNvSpPr>
            <a:spLocks noGrp="1"/>
          </p:cNvSpPr>
          <p:nvPr>
            <p:ph type="sldNum" sz="quarter" idx="12"/>
          </p:nvPr>
        </p:nvSpPr>
        <p:spPr>
          <a:xfrm>
            <a:off x="10569202" y="6309360"/>
            <a:ext cx="979879" cy="457200"/>
          </a:xfrm>
        </p:spPr>
        <p:txBody>
          <a:bodyPr/>
          <a:lstStyle>
            <a:lvl1pPr>
              <a:defRPr sz="1200" b="0"/>
            </a:lvl1pPr>
          </a:lstStyle>
          <a:p>
            <a:fld id="{FAEF9944-A4F6-4C59-AEBD-678D6480B8EA}" type="slidenum">
              <a:rPr lang="en-US" smtClean="0"/>
              <a:pPr/>
              <a:t>‹#›</a:t>
            </a:fld>
            <a:endParaRPr lang="en-US"/>
          </a:p>
        </p:txBody>
      </p:sp>
      <p:sp>
        <p:nvSpPr>
          <p:cNvPr id="3" name="Date Placeholder 3">
            <a:extLst>
              <a:ext uri="{FF2B5EF4-FFF2-40B4-BE49-F238E27FC236}">
                <a16:creationId xmlns:a16="http://schemas.microsoft.com/office/drawing/2014/main" id="{D0EFA1AD-93FB-148E-CFC6-A6E5D9967406}"/>
              </a:ext>
            </a:extLst>
          </p:cNvPr>
          <p:cNvSpPr>
            <a:spLocks noGrp="1"/>
          </p:cNvSpPr>
          <p:nvPr>
            <p:ph type="dt" sz="half" idx="10"/>
          </p:nvPr>
        </p:nvSpPr>
        <p:spPr>
          <a:xfrm>
            <a:off x="6678168" y="6309360"/>
            <a:ext cx="2148840" cy="457200"/>
          </a:xfrm>
        </p:spPr>
        <p:txBody>
          <a:bodyPr/>
          <a:lstStyle>
            <a:lvl1pPr algn="l">
              <a:defRPr/>
            </a:lvl1pPr>
          </a:lstStyle>
          <a:p>
            <a:endParaRPr lang="en-US"/>
          </a:p>
        </p:txBody>
      </p:sp>
    </p:spTree>
    <p:extLst>
      <p:ext uri="{BB962C8B-B14F-4D97-AF65-F5344CB8AC3E}">
        <p14:creationId xmlns:p14="http://schemas.microsoft.com/office/powerpoint/2010/main" val="1616477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2">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F5F5DFA-1BC3-4062-9356-6145C9F7CD56}"/>
              </a:ext>
              <a:ext uri="{C183D7F6-B498-43B3-948B-1728B52AA6E4}">
                <adec:decorative xmlns:adec="http://schemas.microsoft.com/office/drawing/2017/decorative" val="1"/>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6B5D461-AEC0-477F-A77A-6227F95A8374}"/>
              </a:ext>
              <a:ext uri="{C183D7F6-B498-43B3-948B-1728B52AA6E4}">
                <adec:decorative xmlns:adec="http://schemas.microsoft.com/office/drawing/2017/decorative" val="1"/>
              </a:ext>
            </a:extLst>
          </p:cNvPr>
          <p:cNvSpPr/>
          <p:nvPr userDrawn="1"/>
        </p:nvSpPr>
        <p:spPr>
          <a:xfrm>
            <a:off x="0" y="0"/>
            <a:ext cx="4016188" cy="1056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E1A041D-DE47-45FA-AC78-CC7FD02571F2}"/>
              </a:ext>
              <a:ext uri="{C183D7F6-B498-43B3-948B-1728B52AA6E4}">
                <adec:decorative xmlns:adec="http://schemas.microsoft.com/office/drawing/2017/decorative" val="1"/>
              </a:ext>
            </a:extLst>
          </p:cNvPr>
          <p:cNvSpPr/>
          <p:nvPr userDrawn="1"/>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1614254-52EF-4F58-99B1-CDA7C39223C1}"/>
              </a:ext>
              <a:ext uri="{C183D7F6-B498-43B3-948B-1728B52AA6E4}">
                <adec:decorative xmlns:adec="http://schemas.microsoft.com/office/drawing/2017/decorative" val="1"/>
              </a:ext>
            </a:extLst>
          </p:cNvPr>
          <p:cNvSpPr/>
          <p:nvPr userDrawn="1"/>
        </p:nvSpPr>
        <p:spPr>
          <a:xfrm>
            <a:off x="3988518" y="1095508"/>
            <a:ext cx="8203482"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BD3B3ABA-0408-41EA-935D-D4F4586AA840}"/>
              </a:ext>
            </a:extLst>
          </p:cNvPr>
          <p:cNvSpPr>
            <a:spLocks noGrp="1"/>
          </p:cNvSpPr>
          <p:nvPr>
            <p:ph type="title" hasCustomPrompt="1"/>
          </p:nvPr>
        </p:nvSpPr>
        <p:spPr>
          <a:xfrm>
            <a:off x="4506511" y="1393926"/>
            <a:ext cx="7042570" cy="1626225"/>
          </a:xfrm>
        </p:spPr>
        <p:txBody>
          <a:bodyPr anchor="b" anchorCtr="0">
            <a:noAutofit/>
          </a:bodyPr>
          <a:lstStyle>
            <a:lvl1pPr>
              <a:lnSpc>
                <a:spcPct val="100000"/>
              </a:lnSpc>
              <a:defRPr sz="3200"/>
            </a:lvl1pPr>
          </a:lstStyle>
          <a:p>
            <a:r>
              <a:rPr lang="en-US"/>
              <a:t>Click to add title</a:t>
            </a:r>
          </a:p>
        </p:txBody>
      </p:sp>
      <p:sp>
        <p:nvSpPr>
          <p:cNvPr id="2" name="Content Placeholder 2">
            <a:extLst>
              <a:ext uri="{FF2B5EF4-FFF2-40B4-BE49-F238E27FC236}">
                <a16:creationId xmlns:a16="http://schemas.microsoft.com/office/drawing/2014/main" id="{FEF27B53-079D-232F-8AA5-ED461B34E8D2}"/>
              </a:ext>
            </a:extLst>
          </p:cNvPr>
          <p:cNvSpPr>
            <a:spLocks noGrp="1"/>
          </p:cNvSpPr>
          <p:nvPr>
            <p:ph sz="quarter" idx="16" hasCustomPrompt="1"/>
          </p:nvPr>
        </p:nvSpPr>
        <p:spPr>
          <a:xfrm>
            <a:off x="4506741" y="3153103"/>
            <a:ext cx="7042335" cy="2648312"/>
          </a:xfrm>
        </p:spPr>
        <p:txBody>
          <a:bodyPr anchor="t">
            <a:normAutofit/>
          </a:bodyPr>
          <a:lstStyle>
            <a:lvl1pPr marL="0" indent="0">
              <a:lnSpc>
                <a:spcPct val="125000"/>
              </a:lnSpc>
              <a:spcAft>
                <a:spcPts val="600"/>
              </a:spcAft>
              <a:buNone/>
              <a:defRPr sz="1800" b="0"/>
            </a:lvl1pPr>
            <a:lvl2pPr>
              <a:lnSpc>
                <a:spcPct val="125000"/>
              </a:lnSpc>
              <a:spcAft>
                <a:spcPts val="600"/>
              </a:spcAft>
              <a:defRPr sz="1800"/>
            </a:lvl2pPr>
            <a:lvl3pPr>
              <a:lnSpc>
                <a:spcPct val="125000"/>
              </a:lnSpc>
              <a:spcAft>
                <a:spcPts val="600"/>
              </a:spcAft>
              <a:defRPr sz="1800"/>
            </a:lvl3pPr>
            <a:lvl4pPr>
              <a:lnSpc>
                <a:spcPct val="125000"/>
              </a:lnSpc>
              <a:spcAft>
                <a:spcPts val="600"/>
              </a:spcAft>
              <a:defRPr sz="1800"/>
            </a:lvl4pPr>
            <a:lvl5pPr>
              <a:lnSpc>
                <a:spcPct val="125000"/>
              </a:lnSpc>
              <a:spcAft>
                <a:spcPts val="600"/>
              </a:spcAft>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1837301C-2B9B-4119-9002-BD6DB2AB87FB}"/>
              </a:ext>
              <a:ext uri="{C183D7F6-B498-43B3-948B-1728B52AA6E4}">
                <adec:decorative xmlns:adec="http://schemas.microsoft.com/office/drawing/2017/decorative" val="1"/>
              </a:ext>
            </a:extLst>
          </p:cNvPr>
          <p:cNvSpPr/>
          <p:nvPr userDrawn="1"/>
        </p:nvSpPr>
        <p:spPr>
          <a:xfrm>
            <a:off x="4041913" y="6144405"/>
            <a:ext cx="8150087" cy="7135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D12738D-D0ED-4899-A01C-42439B5B3E64}"/>
              </a:ext>
              <a:ext uri="{C183D7F6-B498-43B3-948B-1728B52AA6E4}">
                <adec:decorative xmlns:adec="http://schemas.microsoft.com/office/drawing/2017/decorative" val="1"/>
              </a:ext>
            </a:extLst>
          </p:cNvPr>
          <p:cNvSpPr/>
          <p:nvPr userDrawn="1"/>
        </p:nvSpPr>
        <p:spPr>
          <a:xfrm>
            <a:off x="0" y="6167615"/>
            <a:ext cx="3982418"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EED261D-45B9-40C1-8341-8B8B796E8AE2}"/>
              </a:ext>
              <a:ext uri="{C183D7F6-B498-43B3-948B-1728B52AA6E4}">
                <adec:decorative xmlns:adec="http://schemas.microsoft.com/office/drawing/2017/decorative" val="1"/>
              </a:ext>
            </a:extLst>
          </p:cNvPr>
          <p:cNvSpPr/>
          <p:nvPr userDrawn="1"/>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E23953F-BF80-48E0-8282-62907D6C29C6}"/>
              </a:ext>
              <a:ext uri="{C183D7F6-B498-43B3-948B-1728B52AA6E4}">
                <adec:decorative xmlns:adec="http://schemas.microsoft.com/office/drawing/2017/decorative" val="1"/>
              </a:ext>
            </a:extLst>
          </p:cNvPr>
          <p:cNvSpPr/>
          <p:nvPr userDrawn="1"/>
        </p:nvSpPr>
        <p:spPr>
          <a:xfrm>
            <a:off x="3986412"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ooter Placeholder 4">
            <a:extLst>
              <a:ext uri="{FF2B5EF4-FFF2-40B4-BE49-F238E27FC236}">
                <a16:creationId xmlns:a16="http://schemas.microsoft.com/office/drawing/2014/main" id="{4F4FDF97-2780-775F-9416-96F7A90662B2}"/>
              </a:ext>
            </a:extLst>
          </p:cNvPr>
          <p:cNvSpPr>
            <a:spLocks noGrp="1"/>
          </p:cNvSpPr>
          <p:nvPr>
            <p:ph type="ftr" sz="quarter" idx="11"/>
          </p:nvPr>
        </p:nvSpPr>
        <p:spPr>
          <a:xfrm>
            <a:off x="6172202" y="6309360"/>
            <a:ext cx="4280135" cy="457200"/>
          </a:xfrm>
        </p:spPr>
        <p:txBody>
          <a:bodyPr/>
          <a:lstStyle>
            <a:lvl1pPr algn="ctr">
              <a:defRPr>
                <a:effectLst/>
              </a:defRPr>
            </a:lvl1pPr>
          </a:lstStyle>
          <a:p>
            <a:endParaRPr lang="en-US"/>
          </a:p>
        </p:txBody>
      </p:sp>
      <p:sp>
        <p:nvSpPr>
          <p:cNvPr id="24" name="Date Placeholder 3">
            <a:extLst>
              <a:ext uri="{FF2B5EF4-FFF2-40B4-BE49-F238E27FC236}">
                <a16:creationId xmlns:a16="http://schemas.microsoft.com/office/drawing/2014/main" id="{A03787D1-4AB7-2166-D4DB-A3878CBB24F1}"/>
              </a:ext>
            </a:extLst>
          </p:cNvPr>
          <p:cNvSpPr>
            <a:spLocks noGrp="1"/>
          </p:cNvSpPr>
          <p:nvPr>
            <p:ph type="dt" sz="half" idx="10"/>
          </p:nvPr>
        </p:nvSpPr>
        <p:spPr>
          <a:xfrm>
            <a:off x="4506511" y="6309360"/>
            <a:ext cx="1513289" cy="457200"/>
          </a:xfrm>
        </p:spPr>
        <p:txBody>
          <a:bodyPr/>
          <a:lstStyle>
            <a:lvl1pPr>
              <a:defRPr>
                <a:effectLst/>
              </a:defRPr>
            </a:lvl1pPr>
          </a:lstStyle>
          <a:p>
            <a:endParaRPr lang="en-US"/>
          </a:p>
        </p:txBody>
      </p:sp>
      <p:sp>
        <p:nvSpPr>
          <p:cNvPr id="25" name="Slide Number Placeholder 5">
            <a:extLst>
              <a:ext uri="{FF2B5EF4-FFF2-40B4-BE49-F238E27FC236}">
                <a16:creationId xmlns:a16="http://schemas.microsoft.com/office/drawing/2014/main" id="{4F8C5CD2-BF99-0846-2E4A-179E6C459F1A}"/>
              </a:ext>
            </a:extLst>
          </p:cNvPr>
          <p:cNvSpPr>
            <a:spLocks noGrp="1"/>
          </p:cNvSpPr>
          <p:nvPr>
            <p:ph type="sldNum" sz="quarter" idx="12"/>
          </p:nvPr>
        </p:nvSpPr>
        <p:spPr>
          <a:xfrm>
            <a:off x="10569202" y="6309360"/>
            <a:ext cx="979879" cy="457200"/>
          </a:xfrm>
        </p:spPr>
        <p:txBody>
          <a:bodyPr/>
          <a:lstStyle>
            <a:lvl1pPr>
              <a:defRPr sz="1200" b="0"/>
            </a:lvl1pPr>
          </a:lstStyle>
          <a:p>
            <a:fld id="{FAEF9944-A4F6-4C59-AEBD-678D6480B8EA}" type="slidenum">
              <a:rPr lang="en-US" smtClean="0"/>
              <a:pPr/>
              <a:t>‹#›</a:t>
            </a:fld>
            <a:endParaRPr lang="en-US"/>
          </a:p>
        </p:txBody>
      </p:sp>
    </p:spTree>
    <p:extLst>
      <p:ext uri="{BB962C8B-B14F-4D97-AF65-F5344CB8AC3E}">
        <p14:creationId xmlns:p14="http://schemas.microsoft.com/office/powerpoint/2010/main" val="3881800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3DC2F0A-1748-49AE-AF72-D6BBB4F8FEC3}"/>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83DF7B1-E0C5-4E09-BB5C-F11EA14D7C95}"/>
              </a:ext>
              <a:ext uri="{C183D7F6-B498-43B3-948B-1728B52AA6E4}">
                <adec:decorative xmlns:adec="http://schemas.microsoft.com/office/drawing/2017/decorative" val="1"/>
              </a:ext>
            </a:extLst>
          </p:cNvPr>
          <p:cNvSpPr/>
          <p:nvPr userDrawn="1"/>
        </p:nvSpPr>
        <p:spPr>
          <a:xfrm>
            <a:off x="0" y="866789"/>
            <a:ext cx="6833381"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BBC678EC-E47C-4AC2-A75A-7022CECD0031}"/>
              </a:ext>
            </a:extLst>
          </p:cNvPr>
          <p:cNvSpPr>
            <a:spLocks noGrp="1"/>
          </p:cNvSpPr>
          <p:nvPr>
            <p:ph type="title" hasCustomPrompt="1"/>
          </p:nvPr>
        </p:nvSpPr>
        <p:spPr>
          <a:xfrm>
            <a:off x="1434622" y="848455"/>
            <a:ext cx="5102365" cy="2601914"/>
          </a:xfrm>
        </p:spPr>
        <p:txBody>
          <a:bodyPr tIns="182880" anchor="ctr" anchorCtr="0">
            <a:noAutofit/>
          </a:bodyPr>
          <a:lstStyle>
            <a:lvl1pPr>
              <a:lnSpc>
                <a:spcPct val="100000"/>
              </a:lnSpc>
              <a:defRPr sz="3200" cap="all" baseline="0">
                <a:solidFill>
                  <a:schemeClr val="bg1"/>
                </a:solidFill>
              </a:defRPr>
            </a:lvl1pPr>
          </a:lstStyle>
          <a:p>
            <a:r>
              <a:rPr lang="en-US">
                <a:solidFill>
                  <a:schemeClr val="bg1"/>
                </a:solidFill>
              </a:rPr>
              <a:t>CLICK TO ADD TITLE</a:t>
            </a:r>
          </a:p>
        </p:txBody>
      </p:sp>
      <p:sp>
        <p:nvSpPr>
          <p:cNvPr id="9" name="Rectangle 8">
            <a:extLst>
              <a:ext uri="{FF2B5EF4-FFF2-40B4-BE49-F238E27FC236}">
                <a16:creationId xmlns:a16="http://schemas.microsoft.com/office/drawing/2014/main" id="{5E74E69A-5ABD-42DF-A2B0-997A626257D4}"/>
              </a:ext>
              <a:ext uri="{C183D7F6-B498-43B3-948B-1728B52AA6E4}">
                <adec:decorative xmlns:adec="http://schemas.microsoft.com/office/drawing/2017/decorative" val="1"/>
              </a:ext>
            </a:extLst>
          </p:cNvPr>
          <p:cNvSpPr/>
          <p:nvPr userDrawn="1"/>
        </p:nvSpPr>
        <p:spPr>
          <a:xfrm>
            <a:off x="-3063" y="920164"/>
            <a:ext cx="1070775" cy="24661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C2B6D0A-4A1F-4B59-B429-AD3FABC74F33}"/>
              </a:ext>
              <a:ext uri="{C183D7F6-B498-43B3-948B-1728B52AA6E4}">
                <adec:decorative xmlns:adec="http://schemas.microsoft.com/office/drawing/2017/decorative" val="1"/>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2B66529-F6B7-4C1C-8291-8139628DF6C0}"/>
              </a:ext>
              <a:ext uri="{C183D7F6-B498-43B3-948B-1728B52AA6E4}">
                <adec:decorative xmlns:adec="http://schemas.microsoft.com/office/drawing/2017/decorative" val="1"/>
              </a:ext>
            </a:extLst>
          </p:cNvPr>
          <p:cNvSpPr/>
          <p:nvPr userDrawn="1"/>
        </p:nvSpPr>
        <p:spPr>
          <a:xfrm>
            <a:off x="0" y="848456"/>
            <a:ext cx="6833382" cy="717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72245B9-34B5-4F89-8EA6-C018B9D4FA46}"/>
              </a:ext>
              <a:ext uri="{C183D7F6-B498-43B3-948B-1728B52AA6E4}">
                <adec:decorative xmlns:adec="http://schemas.microsoft.com/office/drawing/2017/decorative" val="1"/>
              </a:ext>
            </a:extLst>
          </p:cNvPr>
          <p:cNvSpPr/>
          <p:nvPr userDrawn="1"/>
        </p:nvSpPr>
        <p:spPr>
          <a:xfrm>
            <a:off x="6858023" y="3442673"/>
            <a:ext cx="5333977" cy="341532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90814BE-76E8-43EC-9616-A1F02F053AD5}"/>
              </a:ext>
              <a:ext uri="{C183D7F6-B498-43B3-948B-1728B52AA6E4}">
                <adec:decorative xmlns:adec="http://schemas.microsoft.com/office/drawing/2017/decorative" val="1"/>
              </a:ext>
            </a:extLst>
          </p:cNvPr>
          <p:cNvSpPr/>
          <p:nvPr userDrawn="1"/>
        </p:nvSpPr>
        <p:spPr>
          <a:xfrm>
            <a:off x="0" y="3396996"/>
            <a:ext cx="1219200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F8AAA0A6-9D4B-4AA2-82F0-77E5ECF4B647}"/>
              </a:ext>
            </a:extLst>
          </p:cNvPr>
          <p:cNvSpPr>
            <a:spLocks noGrp="1"/>
          </p:cNvSpPr>
          <p:nvPr>
            <p:ph idx="1" hasCustomPrompt="1"/>
          </p:nvPr>
        </p:nvSpPr>
        <p:spPr>
          <a:xfrm>
            <a:off x="7386762" y="3928342"/>
            <a:ext cx="4162319" cy="2285000"/>
          </a:xfrm>
        </p:spPr>
        <p:txBody>
          <a:bodyPr anchor="ctr">
            <a:normAutofit/>
          </a:bodyPr>
          <a:lstStyle>
            <a:lvl1pPr marL="0" indent="0">
              <a:lnSpc>
                <a:spcPct val="100000"/>
              </a:lnSpc>
              <a:spcAft>
                <a:spcPts val="600"/>
              </a:spcAft>
              <a:buNone/>
              <a:defRPr sz="1800" b="0"/>
            </a:lvl1pPr>
          </a:lstStyle>
          <a:p>
            <a:r>
              <a:rPr lang="en-US"/>
              <a:t>Click to add text</a:t>
            </a:r>
          </a:p>
        </p:txBody>
      </p:sp>
      <p:sp>
        <p:nvSpPr>
          <p:cNvPr id="17" name="Footer Placeholder 12">
            <a:extLst>
              <a:ext uri="{FF2B5EF4-FFF2-40B4-BE49-F238E27FC236}">
                <a16:creationId xmlns:a16="http://schemas.microsoft.com/office/drawing/2014/main" id="{8E3FFD99-95F0-47A4-8642-FB9FECEC4F37}"/>
              </a:ext>
            </a:extLst>
          </p:cNvPr>
          <p:cNvSpPr>
            <a:spLocks noGrp="1"/>
          </p:cNvSpPr>
          <p:nvPr>
            <p:ph type="ftr" sz="quarter" idx="11"/>
          </p:nvPr>
        </p:nvSpPr>
        <p:spPr>
          <a:xfrm>
            <a:off x="1525917" y="6309360"/>
            <a:ext cx="4946592" cy="457200"/>
          </a:xfrm>
        </p:spPr>
        <p:txBody>
          <a:bodyPr/>
          <a:lstStyle>
            <a:lvl1pPr>
              <a:defRPr lang="en-US" sz="1200" kern="1200" spc="150" baseline="0" dirty="0">
                <a:solidFill>
                  <a:schemeClr val="tx1">
                    <a:lumMod val="75000"/>
                    <a:lumOff val="25000"/>
                  </a:schemeClr>
                </a:solidFill>
                <a:latin typeface="+mj-lt"/>
                <a:ea typeface="+mn-ea"/>
                <a:cs typeface="+mn-cs"/>
              </a:defRPr>
            </a:lvl1pPr>
          </a:lstStyle>
          <a:p>
            <a:endParaRPr lang="en-US"/>
          </a:p>
        </p:txBody>
      </p:sp>
      <p:sp>
        <p:nvSpPr>
          <p:cNvPr id="18" name="Rectangle 17">
            <a:extLst>
              <a:ext uri="{FF2B5EF4-FFF2-40B4-BE49-F238E27FC236}">
                <a16:creationId xmlns:a16="http://schemas.microsoft.com/office/drawing/2014/main" id="{94727536-E532-4015-A178-0ABB6B09C661}"/>
              </a:ext>
              <a:ext uri="{C183D7F6-B498-43B3-948B-1728B52AA6E4}">
                <adec:decorative xmlns:adec="http://schemas.microsoft.com/office/drawing/2017/decorative" val="1"/>
              </a:ext>
            </a:extLst>
          </p:cNvPr>
          <p:cNvSpPr/>
          <p:nvPr userDrawn="1"/>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11">
            <a:extLst>
              <a:ext uri="{FF2B5EF4-FFF2-40B4-BE49-F238E27FC236}">
                <a16:creationId xmlns:a16="http://schemas.microsoft.com/office/drawing/2014/main" id="{22977876-C29D-4D32-9948-303465AEC312}"/>
              </a:ext>
            </a:extLst>
          </p:cNvPr>
          <p:cNvSpPr>
            <a:spLocks noGrp="1"/>
          </p:cNvSpPr>
          <p:nvPr>
            <p:ph type="dt" sz="half" idx="10"/>
          </p:nvPr>
        </p:nvSpPr>
        <p:spPr>
          <a:xfrm>
            <a:off x="7377730" y="6309360"/>
            <a:ext cx="2736329" cy="457200"/>
          </a:xfrm>
        </p:spPr>
        <p:txBody>
          <a:bodyPr/>
          <a:lstStyle/>
          <a:p>
            <a:endParaRPr lang="en-US"/>
          </a:p>
        </p:txBody>
      </p:sp>
      <p:sp>
        <p:nvSpPr>
          <p:cNvPr id="20" name="Slide Number Placeholder 15">
            <a:extLst>
              <a:ext uri="{FF2B5EF4-FFF2-40B4-BE49-F238E27FC236}">
                <a16:creationId xmlns:a16="http://schemas.microsoft.com/office/drawing/2014/main" id="{6A7BC11E-2EF0-4989-9A7E-7AB377DB8534}"/>
              </a:ext>
            </a:extLst>
          </p:cNvPr>
          <p:cNvSpPr>
            <a:spLocks noGrp="1"/>
          </p:cNvSpPr>
          <p:nvPr>
            <p:ph type="sldNum" sz="quarter" idx="12"/>
          </p:nvPr>
        </p:nvSpPr>
        <p:spPr>
          <a:xfrm>
            <a:off x="10569202" y="6309360"/>
            <a:ext cx="979879" cy="457200"/>
          </a:xfrm>
        </p:spPr>
        <p:txBody>
          <a:bodyPr/>
          <a:lstStyle>
            <a:lvl1pPr>
              <a:defRPr sz="1200" b="0"/>
            </a:lvl1pPr>
          </a:lstStyle>
          <a:p>
            <a:fld id="{FAEF9944-A4F6-4C59-AEBD-678D6480B8EA}" type="slidenum">
              <a:rPr lang="en-US" smtClean="0"/>
              <a:pPr/>
              <a:t>‹#›</a:t>
            </a:fld>
            <a:endParaRPr lang="en-US"/>
          </a:p>
        </p:txBody>
      </p:sp>
      <p:sp>
        <p:nvSpPr>
          <p:cNvPr id="2" name="Rectangle 1">
            <a:extLst>
              <a:ext uri="{FF2B5EF4-FFF2-40B4-BE49-F238E27FC236}">
                <a16:creationId xmlns:a16="http://schemas.microsoft.com/office/drawing/2014/main" id="{50557ABF-B75C-BD78-1A04-E483A57A9491}"/>
              </a:ext>
              <a:ext uri="{C183D7F6-B498-43B3-948B-1728B52AA6E4}">
                <adec:decorative xmlns:adec="http://schemas.microsoft.com/office/drawing/2017/decorative" val="1"/>
              </a:ext>
            </a:extLst>
          </p:cNvPr>
          <p:cNvSpPr/>
          <p:nvPr userDrawn="1"/>
        </p:nvSpPr>
        <p:spPr>
          <a:xfrm>
            <a:off x="1067712" y="0"/>
            <a:ext cx="5728216" cy="8455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18385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EA8D8870-8337-4ABD-9EA6-3D5AAB7E42D9}"/>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BAC3B2DB-2CCA-4BD4-8D63-98257049E273}"/>
              </a:ext>
              <a:ext uri="{C183D7F6-B498-43B3-948B-1728B52AA6E4}">
                <adec:decorative xmlns:adec="http://schemas.microsoft.com/office/drawing/2017/decorative" val="1"/>
              </a:ext>
            </a:extLst>
          </p:cNvPr>
          <p:cNvSpPr/>
          <p:nvPr userDrawn="1"/>
        </p:nvSpPr>
        <p:spPr>
          <a:xfrm>
            <a:off x="0" y="825689"/>
            <a:ext cx="12192000" cy="52017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itle 1">
            <a:extLst>
              <a:ext uri="{FF2B5EF4-FFF2-40B4-BE49-F238E27FC236}">
                <a16:creationId xmlns:a16="http://schemas.microsoft.com/office/drawing/2014/main" id="{324DAAC3-FA37-4838-A298-327679F99F8A}"/>
              </a:ext>
            </a:extLst>
          </p:cNvPr>
          <p:cNvSpPr>
            <a:spLocks noGrp="1"/>
          </p:cNvSpPr>
          <p:nvPr>
            <p:ph type="ctrTitle" hasCustomPrompt="1"/>
          </p:nvPr>
        </p:nvSpPr>
        <p:spPr>
          <a:xfrm>
            <a:off x="1386629" y="825687"/>
            <a:ext cx="9643772" cy="5201730"/>
          </a:xfrm>
        </p:spPr>
        <p:txBody>
          <a:bodyPr tIns="182880" anchor="ctr" anchorCtr="0">
            <a:noAutofit/>
          </a:bodyPr>
          <a:lstStyle>
            <a:lvl1pPr algn="l">
              <a:lnSpc>
                <a:spcPct val="100000"/>
              </a:lnSpc>
              <a:defRPr sz="4800" cap="all" baseline="0">
                <a:solidFill>
                  <a:schemeClr val="bg1"/>
                </a:solidFill>
              </a:defRPr>
            </a:lvl1pPr>
          </a:lstStyle>
          <a:p>
            <a:r>
              <a:rPr lang="en-US" sz="4400">
                <a:solidFill>
                  <a:schemeClr val="bg1"/>
                </a:solidFill>
              </a:rPr>
              <a:t>CLICK TO ADD TITLE</a:t>
            </a:r>
          </a:p>
        </p:txBody>
      </p:sp>
      <p:sp>
        <p:nvSpPr>
          <p:cNvPr id="56" name="Rectangle 55">
            <a:extLst>
              <a:ext uri="{FF2B5EF4-FFF2-40B4-BE49-F238E27FC236}">
                <a16:creationId xmlns:a16="http://schemas.microsoft.com/office/drawing/2014/main" id="{FB792E4C-AD3B-4E88-8540-E75759746368}"/>
              </a:ext>
              <a:ext uri="{C183D7F6-B498-43B3-948B-1728B52AA6E4}">
                <adec:decorative xmlns:adec="http://schemas.microsoft.com/office/drawing/2017/decorative" val="1"/>
              </a:ext>
            </a:extLst>
          </p:cNvPr>
          <p:cNvSpPr/>
          <p:nvPr userDrawn="1"/>
        </p:nvSpPr>
        <p:spPr>
          <a:xfrm>
            <a:off x="-1" y="889696"/>
            <a:ext cx="1070775" cy="50777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6A32632F-9ED1-4328-BBE3-B4E014156A29}"/>
              </a:ext>
              <a:ext uri="{C183D7F6-B498-43B3-948B-1728B52AA6E4}">
                <adec:decorative xmlns:adec="http://schemas.microsoft.com/office/drawing/2017/decorative" val="1"/>
              </a:ext>
            </a:extLst>
          </p:cNvPr>
          <p:cNvSpPr/>
          <p:nvPr userDrawn="1"/>
        </p:nvSpPr>
        <p:spPr>
          <a:xfrm rot="5400000">
            <a:off x="-236512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A124D3C-01E3-4B96-BDF0-54851D1739D0}"/>
              </a:ext>
              <a:ext uri="{C183D7F6-B498-43B3-948B-1728B52AA6E4}">
                <adec:decorative xmlns:adec="http://schemas.microsoft.com/office/drawing/2017/decorative" val="1"/>
              </a:ext>
            </a:extLst>
          </p:cNvPr>
          <p:cNvSpPr/>
          <p:nvPr userDrawn="1"/>
        </p:nvSpPr>
        <p:spPr>
          <a:xfrm rot="5400000">
            <a:off x="765851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67A64FF-37A7-4837-8033-CBEA22697ECA}"/>
              </a:ext>
              <a:ext uri="{C183D7F6-B498-43B3-948B-1728B52AA6E4}">
                <adec:decorative xmlns:adec="http://schemas.microsoft.com/office/drawing/2017/decorative" val="1"/>
              </a:ext>
            </a:extLst>
          </p:cNvPr>
          <p:cNvSpPr/>
          <p:nvPr userDrawn="1"/>
        </p:nvSpPr>
        <p:spPr>
          <a:xfrm>
            <a:off x="11119516" y="896046"/>
            <a:ext cx="1070775" cy="50777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FC0C09F-8990-542B-199E-E6FADE2FEEFB}"/>
              </a:ext>
              <a:ext uri="{C183D7F6-B498-43B3-948B-1728B52AA6E4}">
                <adec:decorative xmlns:adec="http://schemas.microsoft.com/office/drawing/2017/decorative" val="1"/>
              </a:ext>
            </a:extLst>
          </p:cNvPr>
          <p:cNvSpPr/>
          <p:nvPr userDrawn="1"/>
        </p:nvSpPr>
        <p:spPr>
          <a:xfrm>
            <a:off x="11119516" y="0"/>
            <a:ext cx="1070775" cy="8256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F6F60C3-341E-9533-2415-66360A254A78}"/>
              </a:ext>
              <a:ext uri="{C183D7F6-B498-43B3-948B-1728B52AA6E4}">
                <adec:decorative xmlns:adec="http://schemas.microsoft.com/office/drawing/2017/decorative" val="1"/>
              </a:ext>
            </a:extLst>
          </p:cNvPr>
          <p:cNvSpPr/>
          <p:nvPr userDrawn="1"/>
        </p:nvSpPr>
        <p:spPr>
          <a:xfrm>
            <a:off x="11119515" y="6027421"/>
            <a:ext cx="1070775" cy="8305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4753914"/>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a:p>
        </p:txBody>
      </p:sp>
    </p:spTree>
    <p:extLst>
      <p:ext uri="{BB962C8B-B14F-4D97-AF65-F5344CB8AC3E}">
        <p14:creationId xmlns:p14="http://schemas.microsoft.com/office/powerpoint/2010/main" val="2120849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FD12B6-57DE-4B63-A723-500B050FB7DD}"/>
              </a:ext>
            </a:extLst>
          </p:cNvPr>
          <p:cNvSpPr/>
          <p:nvPr/>
        </p:nvSpPr>
        <p:spPr>
          <a:xfrm>
            <a:off x="0" y="4215384"/>
            <a:ext cx="12192000" cy="264261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5316" y="1406284"/>
            <a:ext cx="10593694" cy="2597841"/>
          </a:xfrm>
        </p:spPr>
        <p:txBody>
          <a:bodyPr anchor="b">
            <a:normAutofit/>
          </a:bodyPr>
          <a:lstStyle>
            <a:lvl1pPr algn="ctr">
              <a:lnSpc>
                <a:spcPct val="125000"/>
              </a:lnSpc>
              <a:defRPr sz="4400" baseline="0">
                <a:solidFill>
                  <a:schemeClr val="tx1">
                    <a:lumMod val="75000"/>
                    <a:lumOff val="25000"/>
                  </a:schemeClr>
                </a:solidFill>
              </a:defRPr>
            </a:lvl1pPr>
          </a:lstStyle>
          <a:p>
            <a:r>
              <a:rPr lang="en-US"/>
              <a:t>Click to edit Master title style</a:t>
            </a:r>
          </a:p>
        </p:txBody>
      </p:sp>
      <p:sp>
        <p:nvSpPr>
          <p:cNvPr id="3" name="Text Placeholder 2"/>
          <p:cNvSpPr>
            <a:spLocks noGrp="1"/>
          </p:cNvSpPr>
          <p:nvPr>
            <p:ph type="body" idx="1"/>
          </p:nvPr>
        </p:nvSpPr>
        <p:spPr>
          <a:xfrm>
            <a:off x="2818312" y="4527856"/>
            <a:ext cx="6559018" cy="1570245"/>
          </a:xfrm>
        </p:spPr>
        <p:txBody>
          <a:bodyPr anchor="t">
            <a:normAutofit/>
          </a:bodyPr>
          <a:lstStyle>
            <a:lvl1pPr marL="0" indent="0" algn="ctr">
              <a:lnSpc>
                <a:spcPct val="130000"/>
              </a:lnSpc>
              <a:spcBef>
                <a:spcPts val="0"/>
              </a:spcBef>
              <a:buNone/>
              <a:defRPr sz="2400" b="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5F1E2E75-4758-4930-8024-39287C962987}"/>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488B9949-402C-42C2-9A94-16590FC0C592}"/>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039D83F6-DAF4-4876-AA41-F246EC970F7D}"/>
              </a:ext>
            </a:extLst>
          </p:cNvPr>
          <p:cNvSpPr>
            <a:spLocks noGrp="1"/>
          </p:cNvSpPr>
          <p:nvPr>
            <p:ph type="sldNum" sz="quarter" idx="12"/>
          </p:nvPr>
        </p:nvSpPr>
        <p:spPr/>
        <p:txBody>
          <a:bodyPr/>
          <a:lstStyle/>
          <a:p>
            <a:fld id="{FAEF9944-A4F6-4C59-AEBD-678D6480B8EA}" type="slidenum">
              <a:rPr lang="en-US" smtClean="0"/>
              <a:pPr/>
              <a:t>‹#›</a:t>
            </a:fld>
            <a:endParaRPr lang="en-US"/>
          </a:p>
        </p:txBody>
      </p:sp>
      <p:sp>
        <p:nvSpPr>
          <p:cNvPr id="11" name="Rectangle 10">
            <a:extLst>
              <a:ext uri="{FF2B5EF4-FFF2-40B4-BE49-F238E27FC236}">
                <a16:creationId xmlns:a16="http://schemas.microsoft.com/office/drawing/2014/main" id="{91613A19-DDA2-44F6-9ED4-F87771C684B8}"/>
              </a:ext>
            </a:extLst>
          </p:cNvPr>
          <p:cNvSpPr/>
          <p:nvPr/>
        </p:nvSpPr>
        <p:spPr>
          <a:xfrm>
            <a:off x="0" y="4215384"/>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753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hasCustomPrompt="1"/>
          </p:nvPr>
        </p:nvSpPr>
        <p:spPr>
          <a:xfrm>
            <a:off x="5376670" y="705114"/>
            <a:ext cx="6172412" cy="2403846"/>
          </a:xfrm>
        </p:spPr>
        <p:txBody>
          <a:bodyPr anchor="b"/>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76670" y="3749040"/>
            <a:ext cx="6172411" cy="2346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EF9944-A4F6-4C59-AEBD-678D6480B8EA}" type="slidenum">
              <a:rPr lang="en-US" smtClean="0"/>
              <a:pPr/>
              <a:t>‹#›</a:t>
            </a:fld>
            <a:endParaRPr lang="en-US"/>
          </a:p>
        </p:txBody>
      </p:sp>
      <p:sp>
        <p:nvSpPr>
          <p:cNvPr id="10" name="Rectangle 9">
            <a:extLst>
              <a:ext uri="{FF2B5EF4-FFF2-40B4-BE49-F238E27FC236}">
                <a16:creationId xmlns:a16="http://schemas.microsoft.com/office/drawing/2014/main" id="{5CE6B9B5-A5D1-4099-B52B-78F39AB0AFCB}"/>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8758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76667" y="658999"/>
            <a:ext cx="6166422" cy="457200"/>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76668" y="1116199"/>
            <a:ext cx="6166422" cy="2062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376668" y="3623098"/>
            <a:ext cx="6166421" cy="457200"/>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5376670" y="4102370"/>
            <a:ext cx="6166419" cy="206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EF9944-A4F6-4C59-AEBD-678D6480B8EA}" type="slidenum">
              <a:rPr lang="en-US" smtClean="0"/>
              <a:pPr/>
              <a:t>‹#›</a:t>
            </a:fld>
            <a:endParaRPr lang="en-US"/>
          </a:p>
        </p:txBody>
      </p:sp>
      <p:sp>
        <p:nvSpPr>
          <p:cNvPr id="10" name="Title 9">
            <a:extLst>
              <a:ext uri="{FF2B5EF4-FFF2-40B4-BE49-F238E27FC236}">
                <a16:creationId xmlns:a16="http://schemas.microsoft.com/office/drawing/2014/main" id="{D26B370B-8381-431F-9492-0EA1205113EE}"/>
              </a:ext>
            </a:extLst>
          </p:cNvPr>
          <p:cNvSpPr>
            <a:spLocks noGrp="1"/>
          </p:cNvSpPr>
          <p:nvPr>
            <p:ph type="title"/>
          </p:nvPr>
        </p:nvSpPr>
        <p:spPr/>
        <p:txBody>
          <a:bodyPr/>
          <a:lstStyle/>
          <a:p>
            <a:r>
              <a:rPr lang="en-US"/>
              <a:t>Click to edit Master title style</a:t>
            </a:r>
          </a:p>
        </p:txBody>
      </p:sp>
      <p:sp>
        <p:nvSpPr>
          <p:cNvPr id="12" name="Rectangle 11">
            <a:extLst>
              <a:ext uri="{FF2B5EF4-FFF2-40B4-BE49-F238E27FC236}">
                <a16:creationId xmlns:a16="http://schemas.microsoft.com/office/drawing/2014/main" id="{DCA89085-2231-4A9C-B23C-B199A9DD26C5}"/>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4152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EF9944-A4F6-4C59-AEBD-678D6480B8EA}" type="slidenum">
              <a:rPr lang="en-US" dirty="0"/>
              <a:t>‹#›</a:t>
            </a:fld>
            <a:endParaRPr lang="en-US"/>
          </a:p>
        </p:txBody>
      </p:sp>
      <p:sp useBgFill="1">
        <p:nvSpPr>
          <p:cNvPr id="6" name="Rectangle 5">
            <a:extLst>
              <a:ext uri="{FF2B5EF4-FFF2-40B4-BE49-F238E27FC236}">
                <a16:creationId xmlns:a16="http://schemas.microsoft.com/office/drawing/2014/main" id="{94837D5C-EE88-BE2B-5940-6A8E20CAEEC6}"/>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7D6331A-AE6C-3009-DDD4-1671FF7E0F3D}"/>
              </a:ext>
              <a:ext uri="{C183D7F6-B498-43B3-948B-1728B52AA6E4}">
                <adec:decorative xmlns:adec="http://schemas.microsoft.com/office/drawing/2017/decorative" val="1"/>
              </a:ext>
            </a:extLst>
          </p:cNvPr>
          <p:cNvSpPr/>
          <p:nvPr userDrawn="1"/>
        </p:nvSpPr>
        <p:spPr>
          <a:xfrm>
            <a:off x="0" y="825689"/>
            <a:ext cx="12192000" cy="52017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8D7D28B-DE67-0B99-CDEB-A037FFC568ED}"/>
              </a:ext>
              <a:ext uri="{C183D7F6-B498-43B3-948B-1728B52AA6E4}">
                <adec:decorative xmlns:adec="http://schemas.microsoft.com/office/drawing/2017/decorative" val="1"/>
              </a:ext>
            </a:extLst>
          </p:cNvPr>
          <p:cNvSpPr/>
          <p:nvPr userDrawn="1"/>
        </p:nvSpPr>
        <p:spPr>
          <a:xfrm>
            <a:off x="-1" y="889696"/>
            <a:ext cx="1070775" cy="50777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8B9F3E3-6134-5423-F75E-B36E71A65278}"/>
              </a:ext>
              <a:ext uri="{C183D7F6-B498-43B3-948B-1728B52AA6E4}">
                <adec:decorative xmlns:adec="http://schemas.microsoft.com/office/drawing/2017/decorative" val="1"/>
              </a:ext>
            </a:extLst>
          </p:cNvPr>
          <p:cNvSpPr/>
          <p:nvPr userDrawn="1"/>
        </p:nvSpPr>
        <p:spPr>
          <a:xfrm rot="5400000">
            <a:off x="-236512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B1F677F-A1EC-4CDA-E80E-4B3695465156}"/>
              </a:ext>
              <a:ext uri="{C183D7F6-B498-43B3-948B-1728B52AA6E4}">
                <adec:decorative xmlns:adec="http://schemas.microsoft.com/office/drawing/2017/decorative" val="1"/>
              </a:ext>
            </a:extLst>
          </p:cNvPr>
          <p:cNvSpPr/>
          <p:nvPr userDrawn="1"/>
        </p:nvSpPr>
        <p:spPr>
          <a:xfrm rot="5400000">
            <a:off x="765851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F1E2C06-C49E-A5AA-07A3-D134EFA3D29E}"/>
              </a:ext>
              <a:ext uri="{C183D7F6-B498-43B3-948B-1728B52AA6E4}">
                <adec:decorative xmlns:adec="http://schemas.microsoft.com/office/drawing/2017/decorative" val="1"/>
              </a:ext>
            </a:extLst>
          </p:cNvPr>
          <p:cNvSpPr/>
          <p:nvPr userDrawn="1"/>
        </p:nvSpPr>
        <p:spPr>
          <a:xfrm>
            <a:off x="11119516" y="896046"/>
            <a:ext cx="1070775" cy="50777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2BA39D8-E4F7-CD36-B80A-49D228C0FCA3}"/>
              </a:ext>
              <a:ext uri="{C183D7F6-B498-43B3-948B-1728B52AA6E4}">
                <adec:decorative xmlns:adec="http://schemas.microsoft.com/office/drawing/2017/decorative" val="1"/>
              </a:ext>
            </a:extLst>
          </p:cNvPr>
          <p:cNvSpPr/>
          <p:nvPr userDrawn="1"/>
        </p:nvSpPr>
        <p:spPr>
          <a:xfrm>
            <a:off x="11119516" y="0"/>
            <a:ext cx="1070775" cy="8256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06F4721-4B2C-0638-8409-054F6738EAFD}"/>
              </a:ext>
              <a:ext uri="{C183D7F6-B498-43B3-948B-1728B52AA6E4}">
                <adec:decorative xmlns:adec="http://schemas.microsoft.com/office/drawing/2017/decorative" val="1"/>
              </a:ext>
            </a:extLst>
          </p:cNvPr>
          <p:cNvSpPr/>
          <p:nvPr userDrawn="1"/>
        </p:nvSpPr>
        <p:spPr>
          <a:xfrm>
            <a:off x="11119515" y="6027421"/>
            <a:ext cx="1070775" cy="8305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789478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7CF41D3-C6B9-4E99-9321-87C4E2168F4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B5BC6EB-07B1-46AF-AC33-E998BC6AA4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E3A0C1-6562-4819-9E88-4C1378FD5DE4}"/>
              </a:ext>
            </a:extLst>
          </p:cNvPr>
          <p:cNvSpPr>
            <a:spLocks noGrp="1"/>
          </p:cNvSpPr>
          <p:nvPr>
            <p:ph type="sldNum" sz="quarter" idx="12"/>
          </p:nvPr>
        </p:nvSpPr>
        <p:spPr/>
        <p:txBody>
          <a:bodyPr/>
          <a:lstStyle/>
          <a:p>
            <a:fld id="{FAEF9944-A4F6-4C59-AEBD-678D6480B8EA}" type="slidenum">
              <a:rPr lang="en-US" smtClean="0"/>
              <a:pPr/>
              <a:t>‹#›</a:t>
            </a:fld>
            <a:endParaRPr lang="en-US"/>
          </a:p>
        </p:txBody>
      </p:sp>
    </p:spTree>
    <p:extLst>
      <p:ext uri="{BB962C8B-B14F-4D97-AF65-F5344CB8AC3E}">
        <p14:creationId xmlns:p14="http://schemas.microsoft.com/office/powerpoint/2010/main" val="2938225541"/>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CA29BA-0143-49FF-8608-DB1623D99537}"/>
              </a:ext>
            </a:extLst>
          </p:cNvPr>
          <p:cNvSpPr/>
          <p:nvPr/>
        </p:nvSpPr>
        <p:spPr>
          <a:xfrm>
            <a:off x="0" y="0"/>
            <a:ext cx="8248592"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53015" y="640079"/>
            <a:ext cx="2796066" cy="2551751"/>
          </a:xfrm>
        </p:spPr>
        <p:txBody>
          <a:bodyPr anchor="b">
            <a:normAutofit/>
          </a:bodyPr>
          <a:lstStyle>
            <a:lvl1pPr algn="l">
              <a:lnSpc>
                <a:spcPct val="135000"/>
              </a:lnSpc>
              <a:defRPr sz="3200"/>
            </a:lvl1pPr>
          </a:lstStyle>
          <a:p>
            <a:r>
              <a:rPr lang="en-US"/>
              <a:t>Click to edit Master title style</a:t>
            </a:r>
          </a:p>
        </p:txBody>
      </p:sp>
      <p:sp>
        <p:nvSpPr>
          <p:cNvPr id="3" name="Content Placeholder 2"/>
          <p:cNvSpPr>
            <a:spLocks noGrp="1"/>
          </p:cNvSpPr>
          <p:nvPr>
            <p:ph idx="1"/>
          </p:nvPr>
        </p:nvSpPr>
        <p:spPr>
          <a:xfrm>
            <a:off x="638818" y="640078"/>
            <a:ext cx="6969693" cy="5455921"/>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hasCustomPrompt="1"/>
          </p:nvPr>
        </p:nvSpPr>
        <p:spPr>
          <a:xfrm>
            <a:off x="8753015" y="3223803"/>
            <a:ext cx="2796066" cy="2872197"/>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Rectangle 8">
            <a:extLst>
              <a:ext uri="{FF2B5EF4-FFF2-40B4-BE49-F238E27FC236}">
                <a16:creationId xmlns:a16="http://schemas.microsoft.com/office/drawing/2014/main" id="{3010CF18-370D-4E80-AE4C-396FFDFCAE5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9">
            <a:extLst>
              <a:ext uri="{FF2B5EF4-FFF2-40B4-BE49-F238E27FC236}">
                <a16:creationId xmlns:a16="http://schemas.microsoft.com/office/drawing/2014/main" id="{C5EBFE9C-5A22-4462-9C51-E00C03F55C3D}"/>
              </a:ext>
            </a:extLst>
          </p:cNvPr>
          <p:cNvSpPr>
            <a:spLocks noGrp="1"/>
          </p:cNvSpPr>
          <p:nvPr>
            <p:ph type="dt" sz="half" idx="10"/>
          </p:nvPr>
        </p:nvSpPr>
        <p:spPr>
          <a:xfrm>
            <a:off x="8753015" y="6309360"/>
            <a:ext cx="1734207" cy="457200"/>
          </a:xfrm>
        </p:spPr>
        <p:txBody>
          <a:bodyPr/>
          <a:lstStyle>
            <a:lvl1pPr algn="l">
              <a:defRPr/>
            </a:lvl1pPr>
          </a:lstStyle>
          <a:p>
            <a:endParaRPr lang="en-US"/>
          </a:p>
        </p:txBody>
      </p:sp>
      <p:sp>
        <p:nvSpPr>
          <p:cNvPr id="11" name="Footer Placeholder 10">
            <a:extLst>
              <a:ext uri="{FF2B5EF4-FFF2-40B4-BE49-F238E27FC236}">
                <a16:creationId xmlns:a16="http://schemas.microsoft.com/office/drawing/2014/main" id="{2EBBFF2E-AA66-4B76-9139-CB000B5A45D5}"/>
              </a:ext>
            </a:extLst>
          </p:cNvPr>
          <p:cNvSpPr>
            <a:spLocks noGrp="1"/>
          </p:cNvSpPr>
          <p:nvPr>
            <p:ph type="ftr" sz="quarter" idx="11"/>
          </p:nvPr>
        </p:nvSpPr>
        <p:spPr>
          <a:xfrm>
            <a:off x="638818" y="6309360"/>
            <a:ext cx="6993867" cy="457200"/>
          </a:xfrm>
        </p:spPr>
        <p:txBody>
          <a:bodyPr/>
          <a:lstStyle/>
          <a:p>
            <a:endParaRPr lang="en-US"/>
          </a:p>
        </p:txBody>
      </p:sp>
      <p:sp>
        <p:nvSpPr>
          <p:cNvPr id="12" name="Slide Number Placeholder 11">
            <a:extLst>
              <a:ext uri="{FF2B5EF4-FFF2-40B4-BE49-F238E27FC236}">
                <a16:creationId xmlns:a16="http://schemas.microsoft.com/office/drawing/2014/main" id="{A44F64C4-BF20-4F6B-B650-57C71C828A68}"/>
              </a:ext>
            </a:extLst>
          </p:cNvPr>
          <p:cNvSpPr>
            <a:spLocks noGrp="1"/>
          </p:cNvSpPr>
          <p:nvPr>
            <p:ph type="sldNum" sz="quarter" idx="12"/>
          </p:nvPr>
        </p:nvSpPr>
        <p:spPr/>
        <p:txBody>
          <a:bodyPr/>
          <a:lstStyle/>
          <a:p>
            <a:fld id="{FAEF9944-A4F6-4C59-AEBD-678D6480B8EA}" type="slidenum">
              <a:rPr lang="en-US" smtClean="0"/>
              <a:pPr/>
              <a:t>‹#›</a:t>
            </a:fld>
            <a:endParaRPr lang="en-US"/>
          </a:p>
        </p:txBody>
      </p:sp>
    </p:spTree>
    <p:extLst>
      <p:ext uri="{BB962C8B-B14F-4D97-AF65-F5344CB8AC3E}">
        <p14:creationId xmlns:p14="http://schemas.microsoft.com/office/powerpoint/2010/main" val="3804140893"/>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4996" y="640079"/>
            <a:ext cx="2714085" cy="2695903"/>
          </a:xfrm>
        </p:spPr>
        <p:txBody>
          <a:bodyPr anchor="b">
            <a:noAutofit/>
          </a:bodyPr>
          <a:lstStyle>
            <a:lvl1pPr algn="l">
              <a:lnSpc>
                <a:spcPct val="104000"/>
              </a:lnSpc>
              <a:defRPr sz="3400"/>
            </a:lvl1pPr>
          </a:lstStyle>
          <a:p>
            <a:r>
              <a:rPr lang="en-US"/>
              <a:t>Click to edit Master title style</a:t>
            </a:r>
          </a:p>
        </p:txBody>
      </p:sp>
      <p:sp>
        <p:nvSpPr>
          <p:cNvPr id="3" name="Picture Placeholder 2"/>
          <p:cNvSpPr>
            <a:spLocks noGrp="1" noChangeAspect="1"/>
          </p:cNvSpPr>
          <p:nvPr>
            <p:ph type="pic" idx="1"/>
          </p:nvPr>
        </p:nvSpPr>
        <p:spPr>
          <a:xfrm>
            <a:off x="0" y="0"/>
            <a:ext cx="8248592"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8834996" y="3429000"/>
            <a:ext cx="2714085" cy="2508026"/>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Rectangle 8">
            <a:extLst>
              <a:ext uri="{FF2B5EF4-FFF2-40B4-BE49-F238E27FC236}">
                <a16:creationId xmlns:a16="http://schemas.microsoft.com/office/drawing/2014/main" id="{90949BC8-9ABF-49F6-851C-5DB0B86CA70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04E1EE21-E3FA-4D43-B224-C664959637B0}"/>
              </a:ext>
            </a:extLst>
          </p:cNvPr>
          <p:cNvSpPr>
            <a:spLocks noGrp="1"/>
          </p:cNvSpPr>
          <p:nvPr>
            <p:ph type="dt" sz="half" idx="10"/>
          </p:nvPr>
        </p:nvSpPr>
        <p:spPr>
          <a:xfrm>
            <a:off x="8834997" y="6309360"/>
            <a:ext cx="1645920" cy="457200"/>
          </a:xfrm>
        </p:spPr>
        <p:txBody>
          <a:bodyPr/>
          <a:lstStyle/>
          <a:p>
            <a:endParaRPr lang="en-US"/>
          </a:p>
        </p:txBody>
      </p:sp>
      <p:sp>
        <p:nvSpPr>
          <p:cNvPr id="7" name="Slide Number Placeholder 6">
            <a:extLst>
              <a:ext uri="{FF2B5EF4-FFF2-40B4-BE49-F238E27FC236}">
                <a16:creationId xmlns:a16="http://schemas.microsoft.com/office/drawing/2014/main" id="{A32D7F83-8993-4ED4-9F02-663CC085052F}"/>
              </a:ext>
            </a:extLst>
          </p:cNvPr>
          <p:cNvSpPr>
            <a:spLocks noGrp="1"/>
          </p:cNvSpPr>
          <p:nvPr>
            <p:ph type="sldNum" sz="quarter" idx="12"/>
          </p:nvPr>
        </p:nvSpPr>
        <p:spPr/>
        <p:txBody>
          <a:bodyPr/>
          <a:lstStyle/>
          <a:p>
            <a:fld id="{FAEF9944-A4F6-4C59-AEBD-678D6480B8EA}" type="slidenum">
              <a:rPr lang="en-US" smtClean="0"/>
              <a:pPr/>
              <a:t>‹#›</a:t>
            </a:fld>
            <a:endParaRPr lang="en-US"/>
          </a:p>
        </p:txBody>
      </p:sp>
      <p:sp>
        <p:nvSpPr>
          <p:cNvPr id="6" name="Footer Placeholder 5">
            <a:extLst>
              <a:ext uri="{FF2B5EF4-FFF2-40B4-BE49-F238E27FC236}">
                <a16:creationId xmlns:a16="http://schemas.microsoft.com/office/drawing/2014/main" id="{8E3678B7-E511-4CE1-BEE5-89E959B9BFD6}"/>
              </a:ext>
            </a:extLst>
          </p:cNvPr>
          <p:cNvSpPr>
            <a:spLocks noGrp="1"/>
          </p:cNvSpPr>
          <p:nvPr>
            <p:ph type="ftr" sz="quarter" idx="11"/>
          </p:nvPr>
        </p:nvSpPr>
        <p:spPr>
          <a:xfrm>
            <a:off x="640080" y="6309360"/>
            <a:ext cx="4946592" cy="457200"/>
          </a:xfrm>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a:p>
        </p:txBody>
      </p:sp>
    </p:spTree>
    <p:extLst>
      <p:ext uri="{BB962C8B-B14F-4D97-AF65-F5344CB8AC3E}">
        <p14:creationId xmlns:p14="http://schemas.microsoft.com/office/powerpoint/2010/main" val="1370631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86F82F-1B47-46ED-8EAE-53EF71E59E9A}"/>
              </a:ext>
            </a:extLst>
          </p:cNvPr>
          <p:cNvSpPr/>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2918" y="705113"/>
            <a:ext cx="3411973" cy="5197498"/>
          </a:xfrm>
          <a:prstGeom prst="rect">
            <a:avLst/>
          </a:prstGeom>
        </p:spPr>
        <p:txBody>
          <a:bodyPr vert="horz" lIns="109728" tIns="109728" rIns="109728" bIns="91440" rtlCol="0" anchor="ctr">
            <a:normAutofit/>
          </a:bodyPr>
          <a:lstStyle/>
          <a:p>
            <a:r>
              <a:rPr lang="en-US"/>
              <a:t>Click to edit Master title style</a:t>
            </a:r>
          </a:p>
        </p:txBody>
      </p:sp>
      <p:sp>
        <p:nvSpPr>
          <p:cNvPr id="3" name="Text Placeholder 2"/>
          <p:cNvSpPr>
            <a:spLocks noGrp="1"/>
          </p:cNvSpPr>
          <p:nvPr>
            <p:ph type="body" idx="1"/>
          </p:nvPr>
        </p:nvSpPr>
        <p:spPr>
          <a:xfrm>
            <a:off x="5376671" y="705113"/>
            <a:ext cx="6172412" cy="5197497"/>
          </a:xfrm>
          <a:prstGeom prst="rect">
            <a:avLst/>
          </a:prstGeom>
        </p:spPr>
        <p:txBody>
          <a:bodyPr vert="horz" lIns="109728" tIns="109728" rIns="109728" bIns="9144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2917" y="6309360"/>
            <a:ext cx="3411973"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endParaRPr lang="en-US"/>
          </a:p>
        </p:txBody>
      </p:sp>
      <p:sp>
        <p:nvSpPr>
          <p:cNvPr id="5" name="Footer Placeholder 4"/>
          <p:cNvSpPr>
            <a:spLocks noGrp="1"/>
          </p:cNvSpPr>
          <p:nvPr>
            <p:ph type="ftr" sz="quarter" idx="3"/>
          </p:nvPr>
        </p:nvSpPr>
        <p:spPr>
          <a:xfrm>
            <a:off x="5376670" y="6309360"/>
            <a:ext cx="4946592"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10569202" y="6309360"/>
            <a:ext cx="979879" cy="457200"/>
          </a:xfrm>
          <a:prstGeom prst="rect">
            <a:avLst/>
          </a:prstGeom>
        </p:spPr>
        <p:txBody>
          <a:bodyPr vert="horz" lIns="109728" tIns="109728" rIns="109728" bIns="91440" rtlCol="0" anchor="b"/>
          <a:lstStyle>
            <a:lvl1pPr algn="r">
              <a:defRPr sz="1600" b="1" spc="150" baseline="0">
                <a:solidFill>
                  <a:schemeClr val="tx1">
                    <a:lumMod val="75000"/>
                    <a:lumOff val="25000"/>
                  </a:schemeClr>
                </a:solidFill>
                <a:latin typeface="+mj-lt"/>
              </a:defRPr>
            </a:lvl1pPr>
          </a:lstStyle>
          <a:p>
            <a:fld id="{FAEF9944-A4F6-4C59-AEBD-678D6480B8EA}" type="slidenum">
              <a:rPr lang="en-US" smtClean="0"/>
              <a:pPr/>
              <a:t>‹#›</a:t>
            </a:fld>
            <a:endParaRPr lang="en-US"/>
          </a:p>
        </p:txBody>
      </p:sp>
      <p:sp>
        <p:nvSpPr>
          <p:cNvPr id="21" name="Rectangle 20">
            <a:extLst>
              <a:ext uri="{FF2B5EF4-FFF2-40B4-BE49-F238E27FC236}">
                <a16:creationId xmlns:a16="http://schemas.microsoft.com/office/drawing/2014/main" id="{EF1BAF6F-6275-4646-9C59-331B29B9550F}"/>
              </a:ext>
            </a:extLst>
          </p:cNvPr>
          <p:cNvSpPr/>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754897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2" r:id="rId14"/>
    <p:sldLayoutId id="2147483704" r:id="rId15"/>
    <p:sldLayoutId id="2147483705" r:id="rId16"/>
    <p:sldLayoutId id="2147483709" r:id="rId17"/>
    <p:sldLayoutId id="2147483682" r:id="rId18"/>
  </p:sldLayoutIdLst>
  <p:hf hdr="0" ftr="0" dt="0"/>
  <p:txStyles>
    <p:title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156_68C3F274.xml"/><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38.png"/><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jpe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txBody>
          <a:bodyPr/>
          <a:lstStyle/>
          <a:p>
            <a:endParaRPr lang="en-US"/>
          </a:p>
        </p:txBody>
      </p:sp>
      <p:sp>
        <p:nvSpPr>
          <p:cNvPr id="53" name="Rectangle 52">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5" name="Rectangle 54">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4413CD7F-736E-4AF7-AB2B-473CAA9E1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B5D903-E0F6-7E19-191C-9F00E206587E}"/>
              </a:ext>
            </a:extLst>
          </p:cNvPr>
          <p:cNvSpPr>
            <a:spLocks noGrp="1"/>
          </p:cNvSpPr>
          <p:nvPr>
            <p:ph type="ctrTitle"/>
          </p:nvPr>
        </p:nvSpPr>
        <p:spPr>
          <a:xfrm>
            <a:off x="1635102" y="592947"/>
            <a:ext cx="8791787" cy="3895085"/>
          </a:xfrm>
        </p:spPr>
        <p:txBody>
          <a:bodyPr vert="horz" lIns="109728" tIns="109728" rIns="109728" bIns="91440" rtlCol="0" anchor="b">
            <a:normAutofit/>
          </a:bodyPr>
          <a:lstStyle/>
          <a:p>
            <a:pPr>
              <a:lnSpc>
                <a:spcPct val="115000"/>
              </a:lnSpc>
            </a:pPr>
            <a:r>
              <a:rPr lang="en-US" sz="5600" b="0" cap="none">
                <a:solidFill>
                  <a:schemeClr val="tx1">
                    <a:lumMod val="65000"/>
                    <a:lumOff val="35000"/>
                  </a:schemeClr>
                </a:solidFill>
              </a:rPr>
              <a:t>County of San Diego Probation Department Update</a:t>
            </a:r>
          </a:p>
        </p:txBody>
      </p:sp>
      <p:sp>
        <p:nvSpPr>
          <p:cNvPr id="59" name="Rectangle 58">
            <a:extLst>
              <a:ext uri="{FF2B5EF4-FFF2-40B4-BE49-F238E27FC236}">
                <a16:creationId xmlns:a16="http://schemas.microsoft.com/office/drawing/2014/main" id="{55EDA2F5-6B28-478B-9AC4-43FE41E2B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24838"/>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D1EBD271-FA43-4293-D81F-9D8F753DE0C3}"/>
              </a:ext>
            </a:extLst>
          </p:cNvPr>
          <p:cNvSpPr>
            <a:spLocks noGrp="1"/>
          </p:cNvSpPr>
          <p:nvPr>
            <p:ph type="body" sz="quarter" idx="10"/>
          </p:nvPr>
        </p:nvSpPr>
        <p:spPr>
          <a:xfrm>
            <a:off x="1635104" y="4927600"/>
            <a:ext cx="5227711" cy="933207"/>
          </a:xfrm>
        </p:spPr>
        <p:txBody>
          <a:bodyPr vert="horz" lIns="109728" tIns="109728" rIns="109728" bIns="91440" rtlCol="0" anchor="t">
            <a:normAutofit fontScale="92500" lnSpcReduction="10000"/>
          </a:bodyPr>
          <a:lstStyle/>
          <a:p>
            <a:pPr>
              <a:lnSpc>
                <a:spcPct val="140000"/>
              </a:lnSpc>
            </a:pPr>
            <a:r>
              <a:rPr lang="en-US" sz="1700"/>
              <a:t>Citizens Law Enforcement Review Board</a:t>
            </a:r>
          </a:p>
          <a:p>
            <a:pPr>
              <a:lnSpc>
                <a:spcPct val="140000"/>
              </a:lnSpc>
            </a:pPr>
            <a:r>
              <a:rPr lang="en-US" sz="1700"/>
              <a:t>February 2026 </a:t>
            </a:r>
          </a:p>
        </p:txBody>
      </p:sp>
      <p:sp>
        <p:nvSpPr>
          <p:cNvPr id="61" name="Rectangle 60">
            <a:extLst>
              <a:ext uri="{FF2B5EF4-FFF2-40B4-BE49-F238E27FC236}">
                <a16:creationId xmlns:a16="http://schemas.microsoft.com/office/drawing/2014/main" id="{701D712E-ABB9-4258-877D-9349C8577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790620"/>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E7528E56-1447-4C98-882B-CE26279501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logo&#10;&#10;AI-generated content may be incorrect.">
            <a:extLst>
              <a:ext uri="{FF2B5EF4-FFF2-40B4-BE49-F238E27FC236}">
                <a16:creationId xmlns:a16="http://schemas.microsoft.com/office/drawing/2014/main" id="{B366CA56-6A16-0859-1C9B-FD7150232B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94392" y="592947"/>
            <a:ext cx="1631540" cy="1591584"/>
          </a:xfrm>
          <a:prstGeom prst="rect">
            <a:avLst/>
          </a:prstGeom>
        </p:spPr>
      </p:pic>
    </p:spTree>
    <p:extLst>
      <p:ext uri="{BB962C8B-B14F-4D97-AF65-F5344CB8AC3E}">
        <p14:creationId xmlns:p14="http://schemas.microsoft.com/office/powerpoint/2010/main" val="3006195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57D67F-5418-C2D3-8FFF-4474F466BBCF}"/>
              </a:ext>
            </a:extLst>
          </p:cNvPr>
          <p:cNvSpPr>
            <a:spLocks noGrp="1"/>
          </p:cNvSpPr>
          <p:nvPr>
            <p:ph type="title"/>
          </p:nvPr>
        </p:nvSpPr>
        <p:spPr>
          <a:xfrm>
            <a:off x="1535371" y="1044054"/>
            <a:ext cx="10013709" cy="1030360"/>
          </a:xfrm>
        </p:spPr>
        <p:txBody>
          <a:bodyPr>
            <a:normAutofit/>
          </a:bodyPr>
          <a:lstStyle/>
          <a:p>
            <a:r>
              <a:rPr lang="en-US">
                <a:solidFill>
                  <a:schemeClr val="bg1"/>
                </a:solidFill>
              </a:rPr>
              <a:t>Rehabilitative Services</a:t>
            </a:r>
          </a:p>
        </p:txBody>
      </p:sp>
      <p:sp>
        <p:nvSpPr>
          <p:cNvPr id="15" name="Rectangle 14">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65B6BCE2-703C-DEC3-AA51-833512F39B07}"/>
              </a:ext>
            </a:extLst>
          </p:cNvPr>
          <p:cNvSpPr>
            <a:spLocks noGrp="1"/>
          </p:cNvSpPr>
          <p:nvPr>
            <p:ph type="sldNum" sz="quarter" idx="12"/>
          </p:nvPr>
        </p:nvSpPr>
        <p:spPr>
          <a:xfrm>
            <a:off x="10569202" y="6309360"/>
            <a:ext cx="979879" cy="457200"/>
          </a:xfrm>
        </p:spPr>
        <p:txBody>
          <a:bodyPr>
            <a:normAutofit/>
          </a:bodyPr>
          <a:lstStyle/>
          <a:p>
            <a:pPr>
              <a:spcAft>
                <a:spcPts val="600"/>
              </a:spcAft>
            </a:pPr>
            <a:fld id="{FAEF9944-A4F6-4C59-AEBD-678D6480B8EA}" type="slidenum">
              <a:rPr lang="en-US" smtClean="0"/>
              <a:pPr>
                <a:spcAft>
                  <a:spcPts val="600"/>
                </a:spcAft>
              </a:pPr>
              <a:t>10</a:t>
            </a:fld>
            <a:endParaRPr lang="en-US"/>
          </a:p>
        </p:txBody>
      </p:sp>
      <p:graphicFrame>
        <p:nvGraphicFramePr>
          <p:cNvPr id="7" name="Content Placeholder 4">
            <a:extLst>
              <a:ext uri="{FF2B5EF4-FFF2-40B4-BE49-F238E27FC236}">
                <a16:creationId xmlns:a16="http://schemas.microsoft.com/office/drawing/2014/main" id="{4C9FA1AB-B9F9-8735-F169-7F3DB33748BA}"/>
              </a:ext>
            </a:extLst>
          </p:cNvPr>
          <p:cNvGraphicFramePr>
            <a:graphicFrameLocks/>
          </p:cNvGraphicFramePr>
          <p:nvPr>
            <p:extLst>
              <p:ext uri="{D42A27DB-BD31-4B8C-83A1-F6EECF244321}">
                <p14:modId xmlns:p14="http://schemas.microsoft.com/office/powerpoint/2010/main" val="2117769396"/>
              </p:ext>
            </p:extLst>
          </p:nvPr>
        </p:nvGraphicFramePr>
        <p:xfrm>
          <a:off x="2326283" y="2358083"/>
          <a:ext cx="8129682" cy="4297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6710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8" name="Rectangle 77">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C3FEC850-D70F-4F53-AFB0-352FEA945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66789"/>
            <a:ext cx="6795928"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B07CD6D-12A7-EEDF-3304-FF789E94D7E2}"/>
              </a:ext>
            </a:extLst>
          </p:cNvPr>
          <p:cNvSpPr>
            <a:spLocks noGrp="1"/>
          </p:cNvSpPr>
          <p:nvPr>
            <p:ph type="title"/>
          </p:nvPr>
        </p:nvSpPr>
        <p:spPr>
          <a:xfrm>
            <a:off x="1434622" y="1113327"/>
            <a:ext cx="4862811" cy="2019488"/>
          </a:xfrm>
        </p:spPr>
        <p:txBody>
          <a:bodyPr vert="horz" lIns="109728" tIns="109728" rIns="109728" bIns="91440" rtlCol="0" anchor="ctr">
            <a:normAutofit/>
          </a:bodyPr>
          <a:lstStyle/>
          <a:p>
            <a:pPr>
              <a:lnSpc>
                <a:spcPct val="150000"/>
              </a:lnSpc>
            </a:pPr>
            <a:r>
              <a:rPr lang="en-US" sz="3600" cap="none"/>
              <a:t>Current Initiatives</a:t>
            </a:r>
          </a:p>
        </p:txBody>
      </p:sp>
      <p:sp>
        <p:nvSpPr>
          <p:cNvPr id="82" name="Rectangle 81">
            <a:extLst>
              <a:ext uri="{FF2B5EF4-FFF2-40B4-BE49-F238E27FC236}">
                <a16:creationId xmlns:a16="http://schemas.microsoft.com/office/drawing/2014/main" id="{98928BEC-981A-4B8F-98FA-839975C5F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63" y="930797"/>
            <a:ext cx="1070775" cy="2466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15114E9F-2A15-431C-9EF8-E5F1FFEE12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E8B9C70-F708-443B-82A0-80E311A00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8457"/>
            <a:ext cx="679399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and person holding plates of food&#10;&#10;AI-generated content may be incorrect.">
            <a:extLst>
              <a:ext uri="{FF2B5EF4-FFF2-40B4-BE49-F238E27FC236}">
                <a16:creationId xmlns:a16="http://schemas.microsoft.com/office/drawing/2014/main" id="{4806BC4C-7C36-C832-B12B-74E1F62B65E1}"/>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858023" y="-2"/>
            <a:ext cx="5333976" cy="3396996"/>
          </a:xfrm>
          <a:prstGeom prst="rect">
            <a:avLst/>
          </a:prstGeom>
        </p:spPr>
      </p:pic>
      <p:pic>
        <p:nvPicPr>
          <p:cNvPr id="7" name="Picture 6" descr="A picture containing road, truck, outdoor, camper&#10;&#10;AI-generated content may be incorrect.">
            <a:extLst>
              <a:ext uri="{FF2B5EF4-FFF2-40B4-BE49-F238E27FC236}">
                <a16:creationId xmlns:a16="http://schemas.microsoft.com/office/drawing/2014/main" id="{FC90AFE8-BEA0-A9E4-FE45-43B68BBD7B06}"/>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067712" y="3435496"/>
            <a:ext cx="5790310" cy="3422504"/>
          </a:xfrm>
          <a:prstGeom prst="rect">
            <a:avLst/>
          </a:prstGeom>
        </p:spPr>
      </p:pic>
      <p:sp>
        <p:nvSpPr>
          <p:cNvPr id="88" name="Rectangle 87">
            <a:extLst>
              <a:ext uri="{FF2B5EF4-FFF2-40B4-BE49-F238E27FC236}">
                <a16:creationId xmlns:a16="http://schemas.microsoft.com/office/drawing/2014/main" id="{32BA9D6C-8214-4E25-AF8B-48762AD8D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23" y="3442673"/>
            <a:ext cx="5333977" cy="341532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5D7B94B2-D9B6-4EAC-8CD9-3961D17843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96996"/>
            <a:ext cx="1219200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15A35A8E-0542-3587-EF5D-9E4245EDBAB7}"/>
              </a:ext>
            </a:extLst>
          </p:cNvPr>
          <p:cNvSpPr>
            <a:spLocks noGrp="1"/>
          </p:cNvSpPr>
          <p:nvPr>
            <p:ph idx="1"/>
          </p:nvPr>
        </p:nvSpPr>
        <p:spPr>
          <a:xfrm>
            <a:off x="7386762" y="3928342"/>
            <a:ext cx="4162319" cy="2285000"/>
          </a:xfrm>
        </p:spPr>
        <p:txBody>
          <a:bodyPr vert="horz" lIns="109728" tIns="109728" rIns="109728" bIns="91440" rtlCol="0" anchor="t">
            <a:noAutofit/>
          </a:bodyPr>
          <a:lstStyle/>
          <a:p>
            <a:pPr>
              <a:lnSpc>
                <a:spcPct val="130000"/>
              </a:lnSpc>
            </a:pPr>
            <a:r>
              <a:rPr lang="en-US" sz="1200">
                <a:solidFill>
                  <a:schemeClr val="tx1"/>
                </a:solidFill>
              </a:rPr>
              <a:t>Employee Wellness</a:t>
            </a:r>
          </a:p>
          <a:p>
            <a:pPr>
              <a:lnSpc>
                <a:spcPct val="130000"/>
              </a:lnSpc>
            </a:pPr>
            <a:r>
              <a:rPr lang="en-US" sz="1200">
                <a:solidFill>
                  <a:schemeClr val="tx1"/>
                </a:solidFill>
              </a:rPr>
              <a:t>Mobile Probation Service Centers</a:t>
            </a:r>
          </a:p>
          <a:p>
            <a:pPr>
              <a:lnSpc>
                <a:spcPct val="130000"/>
              </a:lnSpc>
            </a:pPr>
            <a:r>
              <a:rPr lang="en-US" sz="1200">
                <a:solidFill>
                  <a:schemeClr val="tx1"/>
                </a:solidFill>
              </a:rPr>
              <a:t>Improving Youth Safety in Juvenile Detention Facilities</a:t>
            </a:r>
          </a:p>
          <a:p>
            <a:pPr>
              <a:lnSpc>
                <a:spcPct val="130000"/>
              </a:lnSpc>
            </a:pPr>
            <a:r>
              <a:rPr lang="en-US" sz="1200">
                <a:solidFill>
                  <a:schemeClr val="tx1"/>
                </a:solidFill>
              </a:rPr>
              <a:t>Less Restrictive Programs</a:t>
            </a:r>
          </a:p>
          <a:p>
            <a:pPr>
              <a:lnSpc>
                <a:spcPct val="130000"/>
              </a:lnSpc>
            </a:pPr>
            <a:r>
              <a:rPr lang="en-US" sz="1200">
                <a:solidFill>
                  <a:schemeClr val="tx1"/>
                </a:solidFill>
              </a:rPr>
              <a:t>CalAIM Justice-Involved Reentry Initiative</a:t>
            </a:r>
          </a:p>
        </p:txBody>
      </p:sp>
      <p:sp>
        <p:nvSpPr>
          <p:cNvPr id="92" name="Rectangle 91">
            <a:extLst>
              <a:ext uri="{FF2B5EF4-FFF2-40B4-BE49-F238E27FC236}">
                <a16:creationId xmlns:a16="http://schemas.microsoft.com/office/drawing/2014/main" id="{EA6FE760-E70F-4EB9-BCB1-D7795F04B6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7672052"/>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82FEF1-FF41-1B93-72A3-FB20268DC511}"/>
              </a:ext>
            </a:extLst>
          </p:cNvPr>
          <p:cNvSpPr>
            <a:spLocks noGrp="1"/>
          </p:cNvSpPr>
          <p:nvPr>
            <p:ph type="title"/>
          </p:nvPr>
        </p:nvSpPr>
        <p:spPr>
          <a:xfrm>
            <a:off x="1535371" y="1044054"/>
            <a:ext cx="10013709" cy="1030360"/>
          </a:xfrm>
        </p:spPr>
        <p:txBody>
          <a:bodyPr vert="horz" lIns="109728" tIns="109728" rIns="109728" bIns="91440" rtlCol="0" anchor="ctr">
            <a:normAutofit/>
          </a:bodyPr>
          <a:lstStyle/>
          <a:p>
            <a:pPr>
              <a:lnSpc>
                <a:spcPct val="150000"/>
              </a:lnSpc>
            </a:pPr>
            <a:r>
              <a:rPr lang="en-US" sz="3600" cap="none">
                <a:solidFill>
                  <a:schemeClr val="bg1"/>
                </a:solidFill>
              </a:rPr>
              <a:t>Successful Outcomes</a:t>
            </a:r>
          </a:p>
        </p:txBody>
      </p:sp>
      <p:sp>
        <p:nvSpPr>
          <p:cNvPr id="20" name="Rectangle 19">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ontent Placeholder 8">
            <a:extLst>
              <a:ext uri="{FF2B5EF4-FFF2-40B4-BE49-F238E27FC236}">
                <a16:creationId xmlns:a16="http://schemas.microsoft.com/office/drawing/2014/main" id="{BE75E8E0-5D7E-66E1-1A2C-8932BF51680E}"/>
              </a:ext>
            </a:extLst>
          </p:cNvPr>
          <p:cNvGraphicFramePr>
            <a:graphicFrameLocks noGrp="1"/>
          </p:cNvGraphicFramePr>
          <p:nvPr>
            <p:ph sz="quarter" idx="14"/>
            <p:extLst>
              <p:ext uri="{D42A27DB-BD31-4B8C-83A1-F6EECF244321}">
                <p14:modId xmlns:p14="http://schemas.microsoft.com/office/powerpoint/2010/main" val="823231698"/>
              </p:ext>
            </p:extLst>
          </p:nvPr>
        </p:nvGraphicFramePr>
        <p:xfrm>
          <a:off x="1535113" y="2391770"/>
          <a:ext cx="9936162" cy="374764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4BF99445-9982-20A0-13FF-07A50E8DB580}"/>
              </a:ext>
            </a:extLst>
          </p:cNvPr>
          <p:cNvSpPr>
            <a:spLocks noGrp="1"/>
          </p:cNvSpPr>
          <p:nvPr>
            <p:ph type="sldNum" sz="quarter" idx="12"/>
          </p:nvPr>
        </p:nvSpPr>
        <p:spPr>
          <a:xfrm>
            <a:off x="10569202" y="6309360"/>
            <a:ext cx="979879" cy="457200"/>
          </a:xfrm>
        </p:spPr>
        <p:txBody>
          <a:bodyPr vert="horz" lIns="109728" tIns="109728" rIns="109728" bIns="91440" rtlCol="0" anchor="b">
            <a:normAutofit/>
          </a:bodyPr>
          <a:lstStyle/>
          <a:p>
            <a:pPr>
              <a:spcAft>
                <a:spcPts val="600"/>
              </a:spcAft>
            </a:pPr>
            <a:fld id="{FAEF9944-A4F6-4C59-AEBD-678D6480B8EA}" type="slidenum">
              <a:rPr lang="en-US" sz="1600" b="1" smtClean="0"/>
              <a:pPr>
                <a:spcAft>
                  <a:spcPts val="600"/>
                </a:spcAft>
              </a:pPr>
              <a:t>12</a:t>
            </a:fld>
            <a:endParaRPr lang="en-US" sz="1600" b="1"/>
          </a:p>
        </p:txBody>
      </p:sp>
      <p:sp>
        <p:nvSpPr>
          <p:cNvPr id="11" name="TextBox 10">
            <a:extLst>
              <a:ext uri="{FF2B5EF4-FFF2-40B4-BE49-F238E27FC236}">
                <a16:creationId xmlns:a16="http://schemas.microsoft.com/office/drawing/2014/main" id="{A0B7AF26-426E-027E-A390-DC5394E523C9}"/>
              </a:ext>
            </a:extLst>
          </p:cNvPr>
          <p:cNvSpPr txBox="1"/>
          <p:nvPr/>
        </p:nvSpPr>
        <p:spPr>
          <a:xfrm>
            <a:off x="5654406" y="6195221"/>
            <a:ext cx="1915976" cy="338554"/>
          </a:xfrm>
          <a:prstGeom prst="rect">
            <a:avLst/>
          </a:prstGeom>
          <a:noFill/>
        </p:spPr>
        <p:txBody>
          <a:bodyPr wrap="square" rtlCol="0">
            <a:spAutoFit/>
          </a:bodyPr>
          <a:lstStyle/>
          <a:p>
            <a:r>
              <a:rPr lang="en-US" sz="1600"/>
              <a:t>FY 2025-26 Q1</a:t>
            </a:r>
          </a:p>
        </p:txBody>
      </p:sp>
    </p:spTree>
    <p:extLst>
      <p:ext uri="{BB962C8B-B14F-4D97-AF65-F5344CB8AC3E}">
        <p14:creationId xmlns:p14="http://schemas.microsoft.com/office/powerpoint/2010/main" val="275268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3" name="Rectangle 142">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txBody>
          <a:bodyPr/>
          <a:lstStyle/>
          <a:p>
            <a:endParaRPr lang="en-US"/>
          </a:p>
        </p:txBody>
      </p:sp>
      <p:sp>
        <p:nvSpPr>
          <p:cNvPr id="145" name="Rectangle 144">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7" name="Rectangle 146">
            <a:extLst>
              <a:ext uri="{FF2B5EF4-FFF2-40B4-BE49-F238E27FC236}">
                <a16:creationId xmlns:a16="http://schemas.microsoft.com/office/drawing/2014/main" id="{4F63D497-0210-4FF1-ABD0-8D0DDBFBD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91DED2AF-86BC-49AA-AA91-878F7B607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25688"/>
            <a:ext cx="1009935" cy="26033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E4729FA-7072-E3CB-6003-0FDA91E0141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067730" y="885742"/>
            <a:ext cx="2855861" cy="2551924"/>
          </a:xfrm>
          <a:prstGeom prst="rect">
            <a:avLst/>
          </a:prstGeom>
        </p:spPr>
      </p:pic>
      <p:pic>
        <p:nvPicPr>
          <p:cNvPr id="9" name="Picture 8" descr="A group of people standing together outside&#10;&#10;AI-generated content may be incorrect.">
            <a:extLst>
              <a:ext uri="{FF2B5EF4-FFF2-40B4-BE49-F238E27FC236}">
                <a16:creationId xmlns:a16="http://schemas.microsoft.com/office/drawing/2014/main" id="{A9F43E4C-AD73-3734-819A-F8E1F471B392}"/>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5400000">
            <a:off x="4116328" y="737142"/>
            <a:ext cx="2530211" cy="2835323"/>
          </a:xfrm>
          <a:prstGeom prst="rect">
            <a:avLst/>
          </a:prstGeom>
        </p:spPr>
      </p:pic>
      <p:pic>
        <p:nvPicPr>
          <p:cNvPr id="6" name="Picture 5" descr="A group of people posing for a photo&#10;&#10;AI-generated content may be incorrect.">
            <a:extLst>
              <a:ext uri="{FF2B5EF4-FFF2-40B4-BE49-F238E27FC236}">
                <a16:creationId xmlns:a16="http://schemas.microsoft.com/office/drawing/2014/main" id="{E20BDD1B-6248-6FA7-48AC-A315C2170DF7}"/>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6822219" y="-2"/>
            <a:ext cx="5369781" cy="3437668"/>
          </a:xfrm>
          <a:prstGeom prst="rect">
            <a:avLst/>
          </a:prstGeom>
        </p:spPr>
      </p:pic>
      <p:pic>
        <p:nvPicPr>
          <p:cNvPr id="4" name="Picture 3" descr="A group of people posing for a photo with a flag&#10;&#10;AI-generated content may be incorrect.">
            <a:extLst>
              <a:ext uri="{FF2B5EF4-FFF2-40B4-BE49-F238E27FC236}">
                <a16:creationId xmlns:a16="http://schemas.microsoft.com/office/drawing/2014/main" id="{EAA03716-2242-924A-A82F-AF0446C0ACE9}"/>
              </a:ext>
            </a:extLst>
          </p:cNvPr>
          <p:cNvPicPr>
            <a:picLocks noChangeAspect="1"/>
          </p:cNvPicPr>
          <p:nvPr/>
        </p:nvPicPr>
        <p:blipFill>
          <a:blip r:embed="rId6" cstate="email">
            <a:extLst>
              <a:ext uri="{28A0092B-C50C-407E-A947-70E740481C1C}">
                <a14:useLocalDpi xmlns:a14="http://schemas.microsoft.com/office/drawing/2010/main"/>
              </a:ext>
            </a:extLst>
          </a:blip>
          <a:srcRect r="-3"/>
          <a:stretch>
            <a:fillRect/>
          </a:stretch>
        </p:blipFill>
        <p:spPr>
          <a:xfrm>
            <a:off x="1070774" y="3437663"/>
            <a:ext cx="5748977" cy="3420334"/>
          </a:xfrm>
          <a:prstGeom prst="rect">
            <a:avLst/>
          </a:prstGeom>
        </p:spPr>
      </p:pic>
      <p:sp>
        <p:nvSpPr>
          <p:cNvPr id="151" name="Rectangle 150">
            <a:extLst>
              <a:ext uri="{FF2B5EF4-FFF2-40B4-BE49-F238E27FC236}">
                <a16:creationId xmlns:a16="http://schemas.microsoft.com/office/drawing/2014/main" id="{43E9F331-5F10-4308-8012-10285B6BD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2798" y="3438099"/>
            <a:ext cx="5369202" cy="26339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AAD663-A532-C623-93A1-3ADEECE79503}"/>
              </a:ext>
            </a:extLst>
          </p:cNvPr>
          <p:cNvSpPr>
            <a:spLocks noGrp="1"/>
          </p:cNvSpPr>
          <p:nvPr>
            <p:ph type="title"/>
          </p:nvPr>
        </p:nvSpPr>
        <p:spPr>
          <a:xfrm>
            <a:off x="7352793" y="3721181"/>
            <a:ext cx="4367429" cy="1852305"/>
          </a:xfrm>
        </p:spPr>
        <p:txBody>
          <a:bodyPr vert="horz" lIns="109728" tIns="109728" rIns="109728" bIns="91440" rtlCol="0" anchor="ctr">
            <a:noAutofit/>
          </a:bodyPr>
          <a:lstStyle/>
          <a:p>
            <a:pPr>
              <a:lnSpc>
                <a:spcPct val="115000"/>
              </a:lnSpc>
            </a:pPr>
            <a:r>
              <a:rPr lang="en-US" sz="3600" cap="none"/>
              <a:t>Connecting with Our Community</a:t>
            </a:r>
            <a:endParaRPr lang="en-US" sz="3600"/>
          </a:p>
        </p:txBody>
      </p:sp>
      <p:sp>
        <p:nvSpPr>
          <p:cNvPr id="153" name="Rectangle 152">
            <a:extLst>
              <a:ext uri="{FF2B5EF4-FFF2-40B4-BE49-F238E27FC236}">
                <a16:creationId xmlns:a16="http://schemas.microsoft.com/office/drawing/2014/main" id="{ED65A3A7-4368-4D89-B82E-0E7393F23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9809BFEA-209F-421D-80D2-58DB8AADE5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19907"/>
            <a:ext cx="1219200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7C157EA4-3AC3-4EE0-9300-622272F93D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2F52E303-91FC-43F3-8DF0-B9924F28E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25686"/>
            <a:ext cx="685800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id="{3C065688-AC4D-4170-857A-1F5B050D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609054" y="2119562"/>
            <a:ext cx="265176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17">
            <a:extLst>
              <a:ext uri="{FF2B5EF4-FFF2-40B4-BE49-F238E27FC236}">
                <a16:creationId xmlns:a16="http://schemas.microsoft.com/office/drawing/2014/main" id="{FE173BFB-138C-8120-3414-8F2D6F77ADF2}"/>
              </a:ext>
            </a:extLst>
          </p:cNvPr>
          <p:cNvSpPr>
            <a:spLocks noGrp="1"/>
          </p:cNvSpPr>
          <p:nvPr>
            <p:ph type="sldNum" sz="quarter" idx="12"/>
          </p:nvPr>
        </p:nvSpPr>
        <p:spPr>
          <a:xfrm>
            <a:off x="10569202" y="6309360"/>
            <a:ext cx="979879" cy="457200"/>
          </a:xfrm>
        </p:spPr>
        <p:txBody>
          <a:bodyPr vert="horz" lIns="109728" tIns="109728" rIns="109728" bIns="91440" rtlCol="0" anchor="b">
            <a:normAutofit/>
          </a:bodyPr>
          <a:lstStyle/>
          <a:p>
            <a:pPr>
              <a:spcAft>
                <a:spcPts val="600"/>
              </a:spcAft>
            </a:pPr>
            <a:fld id="{FAEF9944-A4F6-4C59-AEBD-678D6480B8EA}" type="slidenum">
              <a:rPr lang="en-US" sz="1600" b="1" smtClean="0"/>
              <a:pPr>
                <a:spcAft>
                  <a:spcPts val="600"/>
                </a:spcAft>
              </a:pPr>
              <a:t>13</a:t>
            </a:fld>
            <a:endParaRPr lang="en-US" sz="1600" b="1"/>
          </a:p>
        </p:txBody>
      </p:sp>
    </p:spTree>
    <p:extLst>
      <p:ext uri="{BB962C8B-B14F-4D97-AF65-F5344CB8AC3E}">
        <p14:creationId xmlns:p14="http://schemas.microsoft.com/office/powerpoint/2010/main" val="308036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69C398-D0FF-F2D8-79C8-54A9EF7D9B2F}"/>
              </a:ext>
            </a:extLst>
          </p:cNvPr>
          <p:cNvSpPr>
            <a:spLocks noGrp="1"/>
          </p:cNvSpPr>
          <p:nvPr>
            <p:ph type="title"/>
          </p:nvPr>
        </p:nvSpPr>
        <p:spPr>
          <a:xfrm>
            <a:off x="1535371" y="1044054"/>
            <a:ext cx="10013709" cy="1030360"/>
          </a:xfrm>
        </p:spPr>
        <p:txBody>
          <a:bodyPr>
            <a:normAutofit/>
          </a:bodyPr>
          <a:lstStyle/>
          <a:p>
            <a:r>
              <a:rPr lang="en-US">
                <a:solidFill>
                  <a:schemeClr val="bg1"/>
                </a:solidFill>
              </a:rPr>
              <a:t>Notes of Gratitude</a:t>
            </a:r>
          </a:p>
        </p:txBody>
      </p:sp>
      <p:sp>
        <p:nvSpPr>
          <p:cNvPr id="22" name="Rectangle 21">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Diagram 10">
            <a:extLst>
              <a:ext uri="{FF2B5EF4-FFF2-40B4-BE49-F238E27FC236}">
                <a16:creationId xmlns:a16="http://schemas.microsoft.com/office/drawing/2014/main" id="{2CFAC780-6B8A-D0D1-6B70-1F5891853B99}"/>
              </a:ext>
            </a:extLst>
          </p:cNvPr>
          <p:cNvGraphicFramePr/>
          <p:nvPr>
            <p:extLst>
              <p:ext uri="{D42A27DB-BD31-4B8C-83A1-F6EECF244321}">
                <p14:modId xmlns:p14="http://schemas.microsoft.com/office/powerpoint/2010/main" val="566952368"/>
              </p:ext>
            </p:extLst>
          </p:nvPr>
        </p:nvGraphicFramePr>
        <p:xfrm>
          <a:off x="1285876" y="2300162"/>
          <a:ext cx="10058344" cy="4332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Slide Number Placeholder 3">
            <a:extLst>
              <a:ext uri="{FF2B5EF4-FFF2-40B4-BE49-F238E27FC236}">
                <a16:creationId xmlns:a16="http://schemas.microsoft.com/office/drawing/2014/main" id="{FC8DEDF7-6D00-D842-6773-A8C8305A8C64}"/>
              </a:ext>
            </a:extLst>
          </p:cNvPr>
          <p:cNvSpPr txBox="1">
            <a:spLocks/>
          </p:cNvSpPr>
          <p:nvPr/>
        </p:nvSpPr>
        <p:spPr>
          <a:xfrm>
            <a:off x="10721602" y="6461760"/>
            <a:ext cx="979879" cy="457200"/>
          </a:xfrm>
          <a:prstGeom prst="rect">
            <a:avLst/>
          </a:prstGeom>
        </p:spPr>
        <p:txBody>
          <a:bodyPr vert="horz" lIns="109728" tIns="109728" rIns="109728" bIns="91440" rtlCol="0" anchor="b">
            <a:normAutofit/>
          </a:bodyPr>
          <a:lstStyle>
            <a:defPPr>
              <a:defRPr lang="en-US"/>
            </a:defPPr>
            <a:lvl1pPr marL="0" algn="r" defTabSz="914400" rtl="0" eaLnBrk="1" latinLnBrk="0" hangingPunct="1">
              <a:defRPr sz="1600" b="1" kern="1200" spc="150" baseline="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FAEF9944-A4F6-4C59-AEBD-678D6480B8EA}" type="slidenum">
              <a:rPr lang="en-US" smtClean="0"/>
              <a:pPr>
                <a:spcAft>
                  <a:spcPts val="600"/>
                </a:spcAft>
              </a:pPr>
              <a:t>14</a:t>
            </a:fld>
            <a:endParaRPr lang="en-US"/>
          </a:p>
        </p:txBody>
      </p:sp>
    </p:spTree>
    <p:extLst>
      <p:ext uri="{BB962C8B-B14F-4D97-AF65-F5344CB8AC3E}">
        <p14:creationId xmlns:p14="http://schemas.microsoft.com/office/powerpoint/2010/main" val="2578704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DEB1CCE3-FB1D-471C-9AFE-D20E81E64A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25689"/>
            <a:ext cx="6795928"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862EE0-F0A3-0D0D-5DE8-47D31B046753}"/>
              </a:ext>
            </a:extLst>
          </p:cNvPr>
          <p:cNvSpPr>
            <a:spLocks noGrp="1"/>
          </p:cNvSpPr>
          <p:nvPr>
            <p:ph type="title"/>
          </p:nvPr>
        </p:nvSpPr>
        <p:spPr>
          <a:xfrm>
            <a:off x="1434622" y="1113327"/>
            <a:ext cx="4862811" cy="2019488"/>
          </a:xfrm>
        </p:spPr>
        <p:txBody>
          <a:bodyPr>
            <a:normAutofit/>
          </a:bodyPr>
          <a:lstStyle/>
          <a:p>
            <a:r>
              <a:rPr lang="en-US">
                <a:solidFill>
                  <a:schemeClr val="bg1"/>
                </a:solidFill>
                <a:ea typeface="Meiryo"/>
              </a:rPr>
              <a:t>Population Management </a:t>
            </a:r>
          </a:p>
        </p:txBody>
      </p:sp>
      <p:sp>
        <p:nvSpPr>
          <p:cNvPr id="46" name="Rectangle 45">
            <a:extLst>
              <a:ext uri="{FF2B5EF4-FFF2-40B4-BE49-F238E27FC236}">
                <a16:creationId xmlns:a16="http://schemas.microsoft.com/office/drawing/2014/main" id="{60F38E87-6AF8-4488-B608-9FA2F57B40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89697"/>
            <a:ext cx="1070775" cy="2466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ECC3B76D-CC6E-42D0-8666-2A2164AB5A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355896"/>
            <a:ext cx="679399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32BA9D6C-8214-4E25-AF8B-48762AD8D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9" y="3419903"/>
            <a:ext cx="5789163" cy="3438097"/>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DBE9B8BD-472F-4F54-AC9D-101EE34969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871A14F-64B0-4CCE-900E-695C55EFF3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25689"/>
            <a:ext cx="679399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199ACFB8-0283-D6B5-3B11-1834671A5E9A}"/>
              </a:ext>
            </a:extLst>
          </p:cNvPr>
          <p:cNvSpPr>
            <a:spLocks noGrp="1"/>
          </p:cNvSpPr>
          <p:nvPr>
            <p:ph idx="1"/>
          </p:nvPr>
        </p:nvSpPr>
        <p:spPr>
          <a:xfrm>
            <a:off x="1434622" y="3707541"/>
            <a:ext cx="5117253" cy="2505801"/>
          </a:xfrm>
        </p:spPr>
        <p:txBody>
          <a:bodyPr anchor="t">
            <a:normAutofit/>
          </a:bodyPr>
          <a:lstStyle/>
          <a:p>
            <a:pPr>
              <a:lnSpc>
                <a:spcPct val="130000"/>
              </a:lnSpc>
            </a:pPr>
            <a:endParaRPr lang="en-US" sz="1400" b="0">
              <a:latin typeface="Arial Nova"/>
              <a:ea typeface="+mn-lt"/>
              <a:cs typeface="+mn-lt"/>
            </a:endParaRPr>
          </a:p>
          <a:p>
            <a:pPr>
              <a:lnSpc>
                <a:spcPct val="130000"/>
              </a:lnSpc>
            </a:pPr>
            <a:r>
              <a:rPr lang="en-US" sz="1400" b="0">
                <a:latin typeface="Arial Nova"/>
                <a:ea typeface="+mn-lt"/>
                <a:cs typeface="+mn-lt"/>
              </a:rPr>
              <a:t>Housing assignments are reviewed regularly and adjusted as needed through ongoing monitoring, multidisciplinary and incident reviews, as well as staff observations. </a:t>
            </a:r>
            <a:endParaRPr lang="en-US" sz="1400" b="0">
              <a:latin typeface="Arial Nova"/>
              <a:ea typeface="Meiryo"/>
            </a:endParaRPr>
          </a:p>
        </p:txBody>
      </p:sp>
      <p:sp>
        <p:nvSpPr>
          <p:cNvPr id="45" name="Rectangle 44">
            <a:extLst>
              <a:ext uri="{FF2B5EF4-FFF2-40B4-BE49-F238E27FC236}">
                <a16:creationId xmlns:a16="http://schemas.microsoft.com/office/drawing/2014/main" id="{0FDBC76A-295F-4635-A28D-ADA24F38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9C7A44C2-4A29-85C5-95E9-9211A141C7D1}"/>
              </a:ext>
            </a:extLst>
          </p:cNvPr>
          <p:cNvSpPr>
            <a:spLocks noGrp="1"/>
          </p:cNvSpPr>
          <p:nvPr>
            <p:ph type="sldNum" sz="quarter" idx="12"/>
          </p:nvPr>
        </p:nvSpPr>
        <p:spPr>
          <a:xfrm>
            <a:off x="10569202" y="6309360"/>
            <a:ext cx="979879" cy="457200"/>
          </a:xfrm>
        </p:spPr>
        <p:txBody>
          <a:bodyPr>
            <a:normAutofit/>
          </a:bodyPr>
          <a:lstStyle/>
          <a:p>
            <a:pPr>
              <a:spcAft>
                <a:spcPts val="600"/>
              </a:spcAft>
            </a:pPr>
            <a:fld id="{FAEF9944-A4F6-4C59-AEBD-678D6480B8EA}" type="slidenum">
              <a:rPr lang="en-US"/>
              <a:pPr>
                <a:spcAft>
                  <a:spcPts val="600"/>
                </a:spcAft>
              </a:pPr>
              <a:t>15</a:t>
            </a:fld>
            <a:endParaRPr lang="en-US"/>
          </a:p>
        </p:txBody>
      </p:sp>
      <p:pic>
        <p:nvPicPr>
          <p:cNvPr id="5" name="Content Placeholder 4">
            <a:extLst>
              <a:ext uri="{FF2B5EF4-FFF2-40B4-BE49-F238E27FC236}">
                <a16:creationId xmlns:a16="http://schemas.microsoft.com/office/drawing/2014/main" id="{825AB751-15F7-1B76-8F0F-5161A17C1F6F}"/>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7344569" y="836219"/>
            <a:ext cx="4370594" cy="5349040"/>
          </a:xfrm>
          <a:prstGeom prst="rect">
            <a:avLst/>
          </a:prstGeom>
          <a:ln>
            <a:noFill/>
          </a:ln>
          <a:effectLst>
            <a:softEdge rad="112500"/>
          </a:effectLst>
        </p:spPr>
      </p:pic>
    </p:spTree>
    <p:extLst>
      <p:ext uri="{BB962C8B-B14F-4D97-AF65-F5344CB8AC3E}">
        <p14:creationId xmlns:p14="http://schemas.microsoft.com/office/powerpoint/2010/main" val="49637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C3B59E90-C2E6-4C7B-B62A-9A39E4D13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F41B2979-9B0F-4F3C-A912-A0A5339D7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16940"/>
            <a:ext cx="1000102" cy="4224461"/>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0D88D065-482C-41CF-99A2-50EFB1B94E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1626" y="1616940"/>
            <a:ext cx="11190374" cy="418256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a:extLst>
              <a:ext uri="{FF2B5EF4-FFF2-40B4-BE49-F238E27FC236}">
                <a16:creationId xmlns:a16="http://schemas.microsoft.com/office/drawing/2014/main" id="{EEC00385-1AD1-7207-E29C-D1B904217C0A}"/>
              </a:ext>
            </a:extLst>
          </p:cNvPr>
          <p:cNvSpPr>
            <a:spLocks noGrp="1"/>
          </p:cNvSpPr>
          <p:nvPr>
            <p:ph type="title"/>
          </p:nvPr>
        </p:nvSpPr>
        <p:spPr>
          <a:xfrm>
            <a:off x="503654" y="214338"/>
            <a:ext cx="6599451" cy="1329832"/>
          </a:xfrm>
        </p:spPr>
        <p:txBody>
          <a:bodyPr vert="horz" lIns="109728" tIns="109728" rIns="109728" bIns="91440" rtlCol="0">
            <a:normAutofit fontScale="90000"/>
          </a:bodyPr>
          <a:lstStyle/>
          <a:p>
            <a:r>
              <a:rPr lang="en-US" sz="3200" b="0" cap="all">
                <a:ea typeface="Meiryo"/>
              </a:rPr>
              <a:t>NEURODIVERGENT TRAININGS</a:t>
            </a:r>
          </a:p>
        </p:txBody>
      </p:sp>
      <p:sp>
        <p:nvSpPr>
          <p:cNvPr id="64" name="Rectangle 63">
            <a:extLst>
              <a:ext uri="{FF2B5EF4-FFF2-40B4-BE49-F238E27FC236}">
                <a16:creationId xmlns:a16="http://schemas.microsoft.com/office/drawing/2014/main" id="{E0B15B07-5DFC-49A7-83E7-33AE560DDD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89632" y="3669992"/>
            <a:ext cx="4224528"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23E1A6E1-A101-407D-9872-0506425C7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974" y="0"/>
            <a:ext cx="4667026" cy="16316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E49E4F89-BD43-4E3D-88E8-6C7E8AA9F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57405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ontent Placeholder 54">
            <a:extLst>
              <a:ext uri="{FF2B5EF4-FFF2-40B4-BE49-F238E27FC236}">
                <a16:creationId xmlns:a16="http://schemas.microsoft.com/office/drawing/2014/main" id="{9D7B0130-1F2A-704A-C250-C7F11042BDAD}"/>
              </a:ext>
            </a:extLst>
          </p:cNvPr>
          <p:cNvSpPr>
            <a:spLocks noGrp="1"/>
          </p:cNvSpPr>
          <p:nvPr>
            <p:ph idx="1"/>
          </p:nvPr>
        </p:nvSpPr>
        <p:spPr>
          <a:xfrm>
            <a:off x="1027707" y="1697467"/>
            <a:ext cx="6463451" cy="4166375"/>
          </a:xfrm>
        </p:spPr>
        <p:txBody>
          <a:bodyPr anchor="t">
            <a:normAutofit fontScale="92500"/>
          </a:bodyPr>
          <a:lstStyle/>
          <a:p>
            <a:pPr marL="285750" indent="-285750">
              <a:buFont typeface="Wingdings" panose="020B0503020204020204" pitchFamily="34" charset="0"/>
              <a:buChar char="Ø"/>
            </a:pPr>
            <a:r>
              <a:rPr lang="en-US" b="0">
                <a:ea typeface="+mn-lt"/>
                <a:cs typeface="+mn-lt"/>
              </a:rPr>
              <a:t>Trauma Informed Care</a:t>
            </a:r>
            <a:endParaRPr lang="en-US">
              <a:ea typeface="Meiryo"/>
            </a:endParaRPr>
          </a:p>
          <a:p>
            <a:pPr marL="285750" indent="-285750">
              <a:buFont typeface="Wingdings" panose="020B0503020204020204" pitchFamily="34" charset="0"/>
              <a:buChar char="Ø"/>
            </a:pPr>
            <a:r>
              <a:rPr lang="en-US" b="0">
                <a:ea typeface="+mn-lt"/>
                <a:cs typeface="+mn-lt"/>
              </a:rPr>
              <a:t>Adolescent Brain Development</a:t>
            </a:r>
            <a:endParaRPr lang="en-US">
              <a:ea typeface="Meiryo"/>
            </a:endParaRPr>
          </a:p>
          <a:p>
            <a:pPr marL="285750" indent="-285750">
              <a:buFont typeface="Wingdings" panose="020B0503020204020204" pitchFamily="34" charset="0"/>
              <a:buChar char="Ø"/>
            </a:pPr>
            <a:r>
              <a:rPr lang="en-US" b="0">
                <a:ea typeface="+mn-lt"/>
                <a:cs typeface="+mn-lt"/>
              </a:rPr>
              <a:t>Special Education</a:t>
            </a:r>
          </a:p>
          <a:p>
            <a:pPr marL="285750" indent="-285750">
              <a:buFont typeface="Wingdings" panose="020B0503020204020204" pitchFamily="34" charset="0"/>
              <a:buChar char="Ø"/>
            </a:pPr>
            <a:r>
              <a:rPr lang="en-US" b="0">
                <a:ea typeface="+mn-lt"/>
                <a:cs typeface="+mn-lt"/>
              </a:rPr>
              <a:t>Mandt: Juvenile Justice Relational/Conceptual</a:t>
            </a:r>
            <a:endParaRPr lang="en-US">
              <a:ea typeface="Meiryo"/>
            </a:endParaRPr>
          </a:p>
          <a:p>
            <a:pPr marL="285750" indent="-285750">
              <a:buFont typeface="Wingdings" panose="020B0503020204020204" pitchFamily="34" charset="0"/>
              <a:buChar char="Ø"/>
            </a:pPr>
            <a:r>
              <a:rPr lang="en-US" b="0">
                <a:ea typeface="+mn-lt"/>
                <a:cs typeface="+mn-lt"/>
              </a:rPr>
              <a:t>Autism: A Guide for Law Enforcement </a:t>
            </a:r>
            <a:endParaRPr lang="en-US">
              <a:ea typeface="Meiryo"/>
            </a:endParaRPr>
          </a:p>
          <a:p>
            <a:pPr marL="285750" indent="-285750">
              <a:buFont typeface="Wingdings" panose="020B0503020204020204" pitchFamily="34" charset="0"/>
              <a:buChar char="Ø"/>
            </a:pPr>
            <a:r>
              <a:rPr lang="en-US" b="0">
                <a:ea typeface="+mn-lt"/>
                <a:cs typeface="+mn-lt"/>
              </a:rPr>
              <a:t>Stigma and Bias</a:t>
            </a:r>
            <a:endParaRPr lang="en-US">
              <a:ea typeface="Meiryo"/>
            </a:endParaRPr>
          </a:p>
          <a:p>
            <a:pPr marL="285750" indent="-285750">
              <a:buFont typeface="Wingdings" panose="020B0503020204020204" pitchFamily="34" charset="0"/>
              <a:buChar char="Ø"/>
            </a:pPr>
            <a:r>
              <a:rPr lang="en-US" b="0">
                <a:ea typeface="+mn-lt"/>
                <a:cs typeface="+mn-lt"/>
              </a:rPr>
              <a:t>Interventions and Resources</a:t>
            </a:r>
            <a:endParaRPr lang="en-US">
              <a:ea typeface="Meiryo"/>
            </a:endParaRPr>
          </a:p>
          <a:p>
            <a:pPr marL="285750" indent="-285750">
              <a:buFont typeface="Wingdings" panose="020B0503020204020204" pitchFamily="34" charset="0"/>
              <a:buChar char="Ø"/>
            </a:pPr>
            <a:r>
              <a:rPr lang="en-US" b="0">
                <a:ea typeface="Meiryo"/>
              </a:rPr>
              <a:t>Effective Communication </a:t>
            </a:r>
          </a:p>
          <a:p>
            <a:endParaRPr lang="en-US" b="0">
              <a:ea typeface="Meiryo"/>
            </a:endParaRPr>
          </a:p>
          <a:p>
            <a:endParaRPr lang="en-US">
              <a:ea typeface="Meiryo"/>
            </a:endParaRPr>
          </a:p>
          <a:p>
            <a:endParaRPr lang="en-US">
              <a:ea typeface="Meiryo"/>
            </a:endParaRPr>
          </a:p>
        </p:txBody>
      </p:sp>
      <p:pic>
        <p:nvPicPr>
          <p:cNvPr id="5" name="Content Placeholder 4">
            <a:extLst>
              <a:ext uri="{FF2B5EF4-FFF2-40B4-BE49-F238E27FC236}">
                <a16:creationId xmlns:a16="http://schemas.microsoft.com/office/drawing/2014/main" id="{82AAFB06-2797-1F9C-CEC3-E31B29F0D63E}"/>
              </a:ext>
            </a:extLst>
          </p:cNvPr>
          <p:cNvPicPr>
            <a:picLocks noChangeAspect="1"/>
          </p:cNvPicPr>
          <p:nvPr/>
        </p:nvPicPr>
        <p:blipFill>
          <a:blip r:embed="rId2" cstate="email">
            <a:extLst>
              <a:ext uri="{28A0092B-C50C-407E-A947-70E740481C1C}">
                <a14:useLocalDpi xmlns:a14="http://schemas.microsoft.com/office/drawing/2010/main"/>
              </a:ext>
            </a:extLst>
          </a:blip>
          <a:srcRect r="-2"/>
          <a:stretch>
            <a:fillRect/>
          </a:stretch>
        </p:blipFill>
        <p:spPr>
          <a:xfrm>
            <a:off x="8034745" y="2494907"/>
            <a:ext cx="3668998" cy="24561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0" name="Rectangle 69">
            <a:extLst>
              <a:ext uri="{FF2B5EF4-FFF2-40B4-BE49-F238E27FC236}">
                <a16:creationId xmlns:a16="http://schemas.microsoft.com/office/drawing/2014/main" id="{71153701-84AC-48F8-BF95-FD091301A0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842394"/>
            <a:ext cx="7498081" cy="100924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025FF1E9-6522-482B-A20C-EA7AF7CAA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808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60CEDF7-1225-4242-8C30-EA518372A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5799506"/>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1DE31838-4C15-0297-927A-E0E045A2BDBF}"/>
              </a:ext>
            </a:extLst>
          </p:cNvPr>
          <p:cNvSpPr>
            <a:spLocks noGrp="1"/>
          </p:cNvSpPr>
          <p:nvPr>
            <p:ph type="sldNum" sz="quarter" idx="12"/>
          </p:nvPr>
        </p:nvSpPr>
        <p:spPr>
          <a:xfrm>
            <a:off x="10569202" y="6309360"/>
            <a:ext cx="979879" cy="457200"/>
          </a:xfrm>
        </p:spPr>
        <p:txBody>
          <a:bodyPr vert="horz" lIns="109728" tIns="109728" rIns="109728" bIns="91440" rtlCol="0">
            <a:normAutofit/>
          </a:bodyPr>
          <a:lstStyle/>
          <a:p>
            <a:pPr>
              <a:spcAft>
                <a:spcPts val="600"/>
              </a:spcAft>
            </a:pPr>
            <a:fld id="{FAEF9944-A4F6-4C59-AEBD-678D6480B8EA}" type="slidenum">
              <a:rPr lang="en-US"/>
              <a:pPr>
                <a:spcAft>
                  <a:spcPts val="600"/>
                </a:spcAft>
              </a:pPr>
              <a:t>16</a:t>
            </a:fld>
            <a:endParaRPr lang="en-US"/>
          </a:p>
        </p:txBody>
      </p:sp>
    </p:spTree>
    <p:extLst>
      <p:ext uri="{BB962C8B-B14F-4D97-AF65-F5344CB8AC3E}">
        <p14:creationId xmlns:p14="http://schemas.microsoft.com/office/powerpoint/2010/main" val="46457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7" name="Rectangle 86">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1" name="Rectangle 90">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35" y="758246"/>
            <a:ext cx="4658480" cy="538631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9FB896-CEEA-17CB-D951-69C30E24D580}"/>
              </a:ext>
            </a:extLst>
          </p:cNvPr>
          <p:cNvSpPr>
            <a:spLocks noGrp="1"/>
          </p:cNvSpPr>
          <p:nvPr>
            <p:ph type="title"/>
          </p:nvPr>
        </p:nvSpPr>
        <p:spPr>
          <a:xfrm>
            <a:off x="642918" y="1072110"/>
            <a:ext cx="3611029" cy="1862345"/>
          </a:xfrm>
        </p:spPr>
        <p:txBody>
          <a:bodyPr vert="horz" lIns="109728" tIns="109728" rIns="109728" bIns="91440" rtlCol="0" anchor="ctr">
            <a:normAutofit/>
          </a:bodyPr>
          <a:lstStyle/>
          <a:p>
            <a:pPr>
              <a:lnSpc>
                <a:spcPct val="150000"/>
              </a:lnSpc>
            </a:pPr>
            <a:r>
              <a:rPr lang="en-US" sz="3600" cap="all"/>
              <a:t>Thank you!</a:t>
            </a:r>
          </a:p>
        </p:txBody>
      </p:sp>
      <p:sp>
        <p:nvSpPr>
          <p:cNvPr id="95" name="Rectangle 94">
            <a:extLst>
              <a:ext uri="{FF2B5EF4-FFF2-40B4-BE49-F238E27FC236}">
                <a16:creationId xmlns:a16="http://schemas.microsoft.com/office/drawing/2014/main" id="{2060C0F7-61A6-4E64-A77E-AFBD8112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84060" y="0"/>
            <a:ext cx="7507940" cy="76522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1328C895-7FBF-B874-51ED-A7B3737461F5}"/>
              </a:ext>
            </a:extLst>
          </p:cNvPr>
          <p:cNvSpPr>
            <a:spLocks noGrp="1"/>
          </p:cNvSpPr>
          <p:nvPr>
            <p:ph type="body" sz="half" idx="2"/>
          </p:nvPr>
        </p:nvSpPr>
        <p:spPr>
          <a:xfrm>
            <a:off x="637874" y="2934455"/>
            <a:ext cx="3616073" cy="2840139"/>
          </a:xfrm>
        </p:spPr>
        <p:txBody>
          <a:bodyPr vert="horz" lIns="109728" tIns="109728" rIns="109728" bIns="91440" rtlCol="0" anchor="t">
            <a:normAutofit/>
          </a:bodyPr>
          <a:lstStyle/>
          <a:p>
            <a:pPr>
              <a:spcBef>
                <a:spcPts val="930"/>
              </a:spcBef>
            </a:pPr>
            <a:r>
              <a:rPr lang="en-US" sz="1400"/>
              <a:t>858-514-3148</a:t>
            </a:r>
          </a:p>
          <a:p>
            <a:pPr>
              <a:spcBef>
                <a:spcPts val="930"/>
              </a:spcBef>
            </a:pPr>
            <a:r>
              <a:rPr lang="en-US" sz="1400"/>
              <a:t>Tamika.Nelson@sdcounty.ca.gov</a:t>
            </a:r>
          </a:p>
        </p:txBody>
      </p:sp>
      <p:pic>
        <p:nvPicPr>
          <p:cNvPr id="7" name="Picture Placeholder 6" descr="A group of people posing for a photo&#10;&#10;AI-generated content may be incorrect.">
            <a:extLst>
              <a:ext uri="{FF2B5EF4-FFF2-40B4-BE49-F238E27FC236}">
                <a16:creationId xmlns:a16="http://schemas.microsoft.com/office/drawing/2014/main" id="{CE8B2B07-7944-552E-4F46-FE100AB736FD}"/>
              </a:ext>
            </a:extLst>
          </p:cNvPr>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4695713" y="713436"/>
            <a:ext cx="7500472" cy="5431128"/>
          </a:xfrm>
          <a:prstGeom prst="rect">
            <a:avLst/>
          </a:prstGeom>
        </p:spPr>
      </p:pic>
      <p:sp>
        <p:nvSpPr>
          <p:cNvPr id="97" name="Rectangle 96">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 y="6144564"/>
            <a:ext cx="4656246" cy="7134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15122" y="6167615"/>
            <a:ext cx="7473828"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6241"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713436"/>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46DB689D-C0B9-1672-23FC-768A4A8F6246}"/>
              </a:ext>
            </a:extLst>
          </p:cNvPr>
          <p:cNvSpPr>
            <a:spLocks noGrp="1"/>
          </p:cNvSpPr>
          <p:nvPr>
            <p:ph type="sldNum" sz="quarter" idx="12"/>
          </p:nvPr>
        </p:nvSpPr>
        <p:spPr>
          <a:xfrm>
            <a:off x="10569202" y="6309360"/>
            <a:ext cx="979879" cy="457200"/>
          </a:xfrm>
        </p:spPr>
        <p:txBody>
          <a:bodyPr vert="horz" lIns="109728" tIns="109728" rIns="109728" bIns="91440" rtlCol="0" anchor="b">
            <a:normAutofit/>
          </a:bodyPr>
          <a:lstStyle/>
          <a:p>
            <a:pPr>
              <a:spcAft>
                <a:spcPts val="600"/>
              </a:spcAft>
            </a:pPr>
            <a:fld id="{FAEF9944-A4F6-4C59-AEBD-678D6480B8EA}" type="slidenum">
              <a:rPr lang="en-US"/>
              <a:pPr>
                <a:spcAft>
                  <a:spcPts val="600"/>
                </a:spcAft>
              </a:pPr>
              <a:t>17</a:t>
            </a:fld>
            <a:endParaRPr lang="en-US"/>
          </a:p>
        </p:txBody>
      </p:sp>
    </p:spTree>
    <p:extLst>
      <p:ext uri="{BB962C8B-B14F-4D97-AF65-F5344CB8AC3E}">
        <p14:creationId xmlns:p14="http://schemas.microsoft.com/office/powerpoint/2010/main" val="1626983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68" name="Rectangle 467">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txBody>
          <a:bodyPr/>
          <a:lstStyle/>
          <a:p>
            <a:endParaRPr lang="en-US"/>
          </a:p>
        </p:txBody>
      </p:sp>
      <p:sp>
        <p:nvSpPr>
          <p:cNvPr id="472" name="Rectangle 471">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74" name="Rectangle 473">
            <a:extLst>
              <a:ext uri="{FF2B5EF4-FFF2-40B4-BE49-F238E27FC236}">
                <a16:creationId xmlns:a16="http://schemas.microsoft.com/office/drawing/2014/main" id="{4F63D497-0210-4FF1-ABD0-8D0DDBFBD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Rectangle 475">
            <a:extLst>
              <a:ext uri="{FF2B5EF4-FFF2-40B4-BE49-F238E27FC236}">
                <a16:creationId xmlns:a16="http://schemas.microsoft.com/office/drawing/2014/main" id="{91DED2AF-86BC-49AA-AA91-878F7B607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25688"/>
            <a:ext cx="1009935" cy="26033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5">
            <a:extLst>
              <a:ext uri="{FF2B5EF4-FFF2-40B4-BE49-F238E27FC236}">
                <a16:creationId xmlns:a16="http://schemas.microsoft.com/office/drawing/2014/main" id="{A57BCEAD-34BB-F22A-047C-28AB81EFBA8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067730" y="885742"/>
            <a:ext cx="2855861" cy="2551924"/>
          </a:xfrm>
          <a:prstGeom prst="rect">
            <a:avLst/>
          </a:prstGeom>
        </p:spPr>
      </p:pic>
      <p:pic>
        <p:nvPicPr>
          <p:cNvPr id="11" name="Picture 10">
            <a:extLst>
              <a:ext uri="{FF2B5EF4-FFF2-40B4-BE49-F238E27FC236}">
                <a16:creationId xmlns:a16="http://schemas.microsoft.com/office/drawing/2014/main" id="{6605D8AD-2BC9-259A-5ECE-CC88BB531800}"/>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963772" y="889698"/>
            <a:ext cx="2835323" cy="2530211"/>
          </a:xfrm>
          <a:prstGeom prst="rect">
            <a:avLst/>
          </a:prstGeom>
        </p:spPr>
      </p:pic>
      <p:pic>
        <p:nvPicPr>
          <p:cNvPr id="4" name="Picture 3">
            <a:extLst>
              <a:ext uri="{FF2B5EF4-FFF2-40B4-BE49-F238E27FC236}">
                <a16:creationId xmlns:a16="http://schemas.microsoft.com/office/drawing/2014/main" id="{071092B8-0DC8-27FE-334E-2824483AC33A}"/>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6822219" y="-2"/>
            <a:ext cx="5369781" cy="3437668"/>
          </a:xfrm>
          <a:prstGeom prst="rect">
            <a:avLst/>
          </a:prstGeom>
        </p:spPr>
      </p:pic>
      <p:pic>
        <p:nvPicPr>
          <p:cNvPr id="6" name="Picture 5">
            <a:extLst>
              <a:ext uri="{FF2B5EF4-FFF2-40B4-BE49-F238E27FC236}">
                <a16:creationId xmlns:a16="http://schemas.microsoft.com/office/drawing/2014/main" id="{1F207750-7962-F5F1-CD65-96CBADA767E0}"/>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070774" y="3437663"/>
            <a:ext cx="5748977" cy="3420334"/>
          </a:xfrm>
          <a:prstGeom prst="rect">
            <a:avLst/>
          </a:prstGeom>
        </p:spPr>
      </p:pic>
      <p:sp>
        <p:nvSpPr>
          <p:cNvPr id="478" name="Rectangle 477">
            <a:extLst>
              <a:ext uri="{FF2B5EF4-FFF2-40B4-BE49-F238E27FC236}">
                <a16:creationId xmlns:a16="http://schemas.microsoft.com/office/drawing/2014/main" id="{43E9F331-5F10-4308-8012-10285B6BD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2798" y="3438099"/>
            <a:ext cx="5369202" cy="26339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0814B6A3-5F3E-4909-8ED5-87FE82492264}"/>
              </a:ext>
            </a:extLst>
          </p:cNvPr>
          <p:cNvSpPr>
            <a:spLocks noGrp="1"/>
          </p:cNvSpPr>
          <p:nvPr>
            <p:ph type="ctrTitle"/>
          </p:nvPr>
        </p:nvSpPr>
        <p:spPr>
          <a:xfrm>
            <a:off x="7352793" y="3649649"/>
            <a:ext cx="4367429" cy="1381449"/>
          </a:xfrm>
        </p:spPr>
        <p:txBody>
          <a:bodyPr vert="horz" lIns="109728" tIns="109728" rIns="109728" bIns="91440" rtlCol="0" anchor="ctr">
            <a:normAutofit/>
          </a:bodyPr>
          <a:lstStyle/>
          <a:p>
            <a:pPr>
              <a:lnSpc>
                <a:spcPct val="115000"/>
              </a:lnSpc>
              <a:spcAft>
                <a:spcPts val="600"/>
              </a:spcAft>
            </a:pPr>
            <a:r>
              <a:rPr lang="en-US" sz="3600" b="0"/>
              <a:t>Tamika Nelson</a:t>
            </a:r>
            <a:br>
              <a:rPr lang="en-US" sz="3600" b="0"/>
            </a:br>
            <a:r>
              <a:rPr lang="en-US" sz="2000" b="0"/>
              <a:t>Chief Probation Officer</a:t>
            </a:r>
          </a:p>
        </p:txBody>
      </p:sp>
      <p:sp>
        <p:nvSpPr>
          <p:cNvPr id="480" name="Rectangle 479">
            <a:extLst>
              <a:ext uri="{FF2B5EF4-FFF2-40B4-BE49-F238E27FC236}">
                <a16:creationId xmlns:a16="http://schemas.microsoft.com/office/drawing/2014/main" id="{ED65A3A7-4368-4D89-B82E-0E7393F23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Rectangle 481">
            <a:extLst>
              <a:ext uri="{FF2B5EF4-FFF2-40B4-BE49-F238E27FC236}">
                <a16:creationId xmlns:a16="http://schemas.microsoft.com/office/drawing/2014/main" id="{9809BFEA-209F-421D-80D2-58DB8AADE5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19907"/>
            <a:ext cx="1219200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Rectangle 483">
            <a:extLst>
              <a:ext uri="{FF2B5EF4-FFF2-40B4-BE49-F238E27FC236}">
                <a16:creationId xmlns:a16="http://schemas.microsoft.com/office/drawing/2014/main" id="{7C157EA4-3AC3-4EE0-9300-622272F93D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Rectangle 485">
            <a:extLst>
              <a:ext uri="{FF2B5EF4-FFF2-40B4-BE49-F238E27FC236}">
                <a16:creationId xmlns:a16="http://schemas.microsoft.com/office/drawing/2014/main" id="{2F52E303-91FC-43F3-8DF0-B9924F28E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25686"/>
            <a:ext cx="685800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Rectangle 487">
            <a:extLst>
              <a:ext uri="{FF2B5EF4-FFF2-40B4-BE49-F238E27FC236}">
                <a16:creationId xmlns:a16="http://schemas.microsoft.com/office/drawing/2014/main" id="{3C065688-AC4D-4170-857A-1F5B050D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609054" y="2119562"/>
            <a:ext cx="265176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4">
            <a:extLst>
              <a:ext uri="{FF2B5EF4-FFF2-40B4-BE49-F238E27FC236}">
                <a16:creationId xmlns:a16="http://schemas.microsoft.com/office/drawing/2014/main" id="{BA7BEC87-1FD1-E66D-0D4D-8ED2D680F95F}"/>
              </a:ext>
            </a:extLst>
          </p:cNvPr>
          <p:cNvSpPr txBox="1">
            <a:spLocks/>
          </p:cNvSpPr>
          <p:nvPr/>
        </p:nvSpPr>
        <p:spPr>
          <a:xfrm>
            <a:off x="1635104" y="3751119"/>
            <a:ext cx="4797502" cy="1606163"/>
          </a:xfrm>
          <a:prstGeom prst="rect">
            <a:avLst/>
          </a:prstGeom>
        </p:spPr>
        <p:txBody>
          <a:bodyPr vert="horz" lIns="109728" tIns="109728" rIns="109728" bIns="9144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Bef>
                <a:spcPts val="930"/>
              </a:spcBef>
            </a:pPr>
            <a:endParaRPr lang="en-US" sz="2400" spc="150">
              <a:solidFill>
                <a:schemeClr val="tx1">
                  <a:lumMod val="75000"/>
                  <a:lumOff val="25000"/>
                </a:schemeClr>
              </a:solidFill>
            </a:endParaRPr>
          </a:p>
        </p:txBody>
      </p:sp>
      <p:sp>
        <p:nvSpPr>
          <p:cNvPr id="15" name="Slide Number Placeholder 3">
            <a:extLst>
              <a:ext uri="{FF2B5EF4-FFF2-40B4-BE49-F238E27FC236}">
                <a16:creationId xmlns:a16="http://schemas.microsoft.com/office/drawing/2014/main" id="{C07B2783-17A0-C464-4C9C-E2FC957DA121}"/>
              </a:ext>
            </a:extLst>
          </p:cNvPr>
          <p:cNvSpPr txBox="1">
            <a:spLocks/>
          </p:cNvSpPr>
          <p:nvPr/>
        </p:nvSpPr>
        <p:spPr>
          <a:xfrm>
            <a:off x="10569202" y="6309360"/>
            <a:ext cx="979879" cy="457200"/>
          </a:xfrm>
          <a:prstGeom prst="rect">
            <a:avLst/>
          </a:prstGeom>
        </p:spPr>
        <p:txBody>
          <a:bodyPr vert="horz" lIns="109728" tIns="109728" rIns="109728" bIns="9144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FAEF9944-A4F6-4C59-AEBD-678D6480B8EA}" type="slidenum">
              <a:rPr lang="en-US" sz="1600" b="1" smtClean="0"/>
              <a:pPr algn="r">
                <a:spcAft>
                  <a:spcPts val="600"/>
                </a:spcAft>
              </a:pPr>
              <a:t>2</a:t>
            </a:fld>
            <a:endParaRPr lang="en-US" sz="1600" b="1"/>
          </a:p>
        </p:txBody>
      </p:sp>
    </p:spTree>
    <p:extLst>
      <p:ext uri="{BB962C8B-B14F-4D97-AF65-F5344CB8AC3E}">
        <p14:creationId xmlns:p14="http://schemas.microsoft.com/office/powerpoint/2010/main" val="2916022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F9F04CBA-62EE-273C-8706-EE7360EA0FE6}"/>
            </a:ext>
          </a:extLst>
        </p:cNvPr>
        <p:cNvGrpSpPr/>
        <p:nvPr/>
      </p:nvGrpSpPr>
      <p:grpSpPr>
        <a:xfrm>
          <a:off x="0" y="0"/>
          <a:ext cx="0" cy="0"/>
          <a:chOff x="0" y="0"/>
          <a:chExt cx="0" cy="0"/>
        </a:xfrm>
      </p:grpSpPr>
      <p:sp>
        <p:nvSpPr>
          <p:cNvPr id="132" name="Rectangle 131">
            <a:extLst>
              <a:ext uri="{FF2B5EF4-FFF2-40B4-BE49-F238E27FC236}">
                <a16:creationId xmlns:a16="http://schemas.microsoft.com/office/drawing/2014/main" id="{F0A27039-4D65-6E50-5E73-A4D7EEB37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73ACA924-4B49-997D-A0C4-D9DF077F7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4" name="Rectangle 133">
            <a:extLst>
              <a:ext uri="{FF2B5EF4-FFF2-40B4-BE49-F238E27FC236}">
                <a16:creationId xmlns:a16="http://schemas.microsoft.com/office/drawing/2014/main" id="{89972E27-1ECD-625D-4CE7-B8CC790AE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562ABD3B-BCA7-1AD1-34EB-EC992CFB8C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35" y="758246"/>
            <a:ext cx="4658480" cy="538631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0C7E32-5179-3D49-29EE-8782EDD09604}"/>
              </a:ext>
            </a:extLst>
          </p:cNvPr>
          <p:cNvSpPr>
            <a:spLocks noGrp="1"/>
          </p:cNvSpPr>
          <p:nvPr>
            <p:ph type="title"/>
          </p:nvPr>
        </p:nvSpPr>
        <p:spPr>
          <a:xfrm>
            <a:off x="642918" y="1072110"/>
            <a:ext cx="3611029" cy="1862345"/>
          </a:xfrm>
        </p:spPr>
        <p:txBody>
          <a:bodyPr vert="horz" lIns="109728" tIns="109728" rIns="109728" bIns="91440" rtlCol="0" anchor="ctr">
            <a:normAutofit/>
          </a:bodyPr>
          <a:lstStyle/>
          <a:p>
            <a:pPr>
              <a:lnSpc>
                <a:spcPct val="150000"/>
              </a:lnSpc>
            </a:pPr>
            <a:r>
              <a:rPr lang="en-US" sz="3600"/>
              <a:t>Who We Are</a:t>
            </a:r>
          </a:p>
        </p:txBody>
      </p:sp>
      <p:pic>
        <p:nvPicPr>
          <p:cNvPr id="7" name="Picture Placeholder 7" descr="A group of police officers&#10;&#10;AI-generated content may be incorrect.">
            <a:extLst>
              <a:ext uri="{FF2B5EF4-FFF2-40B4-BE49-F238E27FC236}">
                <a16:creationId xmlns:a16="http://schemas.microsoft.com/office/drawing/2014/main" id="{8B9789DD-5A8D-1755-20B1-F2DA30926603}"/>
              </a:ext>
            </a:extLst>
          </p:cNvPr>
          <p:cNvPicPr>
            <a:picLocks noChangeAspect="1"/>
          </p:cNvPicPr>
          <p:nvPr/>
        </p:nvPicPr>
        <p:blipFill>
          <a:blip r:embed="rId3" cstate="email">
            <a:extLst>
              <a:ext uri="{28A0092B-C50C-407E-A947-70E740481C1C}">
                <a14:useLocalDpi xmlns:a14="http://schemas.microsoft.com/office/drawing/2010/main"/>
              </a:ext>
            </a:extLst>
          </a:blip>
          <a:srcRect b="-2"/>
          <a:stretch>
            <a:fillRect/>
          </a:stretch>
        </p:blipFill>
        <p:spPr>
          <a:xfrm>
            <a:off x="8444753" y="3428997"/>
            <a:ext cx="3747247" cy="2712778"/>
          </a:xfrm>
          <a:prstGeom prst="rect">
            <a:avLst/>
          </a:prstGeom>
        </p:spPr>
      </p:pic>
      <p:pic>
        <p:nvPicPr>
          <p:cNvPr id="6" name="Picture 5">
            <a:extLst>
              <a:ext uri="{FF2B5EF4-FFF2-40B4-BE49-F238E27FC236}">
                <a16:creationId xmlns:a16="http://schemas.microsoft.com/office/drawing/2014/main" id="{80884A22-CF55-338C-607A-60900346E2F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684955" y="713433"/>
            <a:ext cx="3770556" cy="5431128"/>
          </a:xfrm>
          <a:prstGeom prst="rect">
            <a:avLst/>
          </a:prstGeom>
        </p:spPr>
      </p:pic>
      <p:pic>
        <p:nvPicPr>
          <p:cNvPr id="8" name="Picture 7">
            <a:extLst>
              <a:ext uri="{FF2B5EF4-FFF2-40B4-BE49-F238E27FC236}">
                <a16:creationId xmlns:a16="http://schemas.microsoft.com/office/drawing/2014/main" id="{4FE0CA47-1EB9-D445-9FD4-4B010433EBF2}"/>
              </a:ext>
            </a:extLst>
          </p:cNvPr>
          <p:cNvPicPr>
            <a:picLocks noChangeAspect="1"/>
          </p:cNvPicPr>
          <p:nvPr/>
        </p:nvPicPr>
        <p:blipFill>
          <a:blip r:embed="rId5" cstate="email">
            <a:extLst>
              <a:ext uri="{28A0092B-C50C-407E-A947-70E740481C1C}">
                <a14:useLocalDpi xmlns:a14="http://schemas.microsoft.com/office/drawing/2010/main"/>
              </a:ext>
            </a:extLst>
          </a:blip>
          <a:srcRect b="-2"/>
          <a:stretch>
            <a:fillRect/>
          </a:stretch>
        </p:blipFill>
        <p:spPr>
          <a:xfrm>
            <a:off x="8492719" y="758249"/>
            <a:ext cx="3699281" cy="2687405"/>
          </a:xfrm>
          <a:prstGeom prst="rect">
            <a:avLst/>
          </a:prstGeom>
        </p:spPr>
      </p:pic>
      <p:sp>
        <p:nvSpPr>
          <p:cNvPr id="143" name="Rectangle 142">
            <a:extLst>
              <a:ext uri="{FF2B5EF4-FFF2-40B4-BE49-F238E27FC236}">
                <a16:creationId xmlns:a16="http://schemas.microsoft.com/office/drawing/2014/main" id="{168187F4-2764-1ED5-099D-7E0092D08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84060" y="0"/>
            <a:ext cx="7507940" cy="76522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9A5DD1A-B1BC-34D9-F8B8-670198615A9D}"/>
              </a:ext>
            </a:extLst>
          </p:cNvPr>
          <p:cNvSpPr>
            <a:spLocks noGrp="1"/>
          </p:cNvSpPr>
          <p:nvPr>
            <p:ph sz="quarter" idx="14"/>
          </p:nvPr>
        </p:nvSpPr>
        <p:spPr>
          <a:xfrm>
            <a:off x="637874" y="2934455"/>
            <a:ext cx="3616073" cy="2840139"/>
          </a:xfrm>
        </p:spPr>
        <p:txBody>
          <a:bodyPr vert="horz" lIns="109728" tIns="109728" rIns="109728" bIns="91440" rtlCol="0" anchor="t">
            <a:normAutofit/>
          </a:bodyPr>
          <a:lstStyle/>
          <a:p>
            <a:pPr>
              <a:lnSpc>
                <a:spcPct val="130000"/>
              </a:lnSpc>
            </a:pPr>
            <a:r>
              <a:rPr lang="en-US" sz="1300"/>
              <a:t>We are a highly skilled team committed to protecting public safety by coaching clients to restore their lives, families, and communities they live in. We are more than one thousand San Diegans serving our neighbors: Providing services to clients while balancing support and accountability. </a:t>
            </a:r>
          </a:p>
        </p:txBody>
      </p:sp>
      <p:sp>
        <p:nvSpPr>
          <p:cNvPr id="138" name="Rectangle 137">
            <a:extLst>
              <a:ext uri="{FF2B5EF4-FFF2-40B4-BE49-F238E27FC236}">
                <a16:creationId xmlns:a16="http://schemas.microsoft.com/office/drawing/2014/main" id="{157E79EE-4F38-887F-B8E1-C001C8701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 y="6144564"/>
            <a:ext cx="4656246" cy="7134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E9421B4B-3785-E8E1-A33C-5B5849D6A2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15122" y="6167615"/>
            <a:ext cx="7473828"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A094BC5B-A59A-DC6A-56CD-1AE799218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35F2AF7C-DCF8-64ED-5AF2-58C63B6B07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6241"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01E38440-2DD4-5079-AE03-BF78638035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713436"/>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85A337AF-44AB-531A-0CD9-CEF87D8C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8711" y="716225"/>
            <a:ext cx="64008" cy="54315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DE1E1DCD-5136-FF21-3C6C-DDFCE128D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42960" y="3421500"/>
            <a:ext cx="374904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64BCD7AB-E3FF-4D31-B4FA-407462E1C136}"/>
              </a:ext>
            </a:extLst>
          </p:cNvPr>
          <p:cNvSpPr>
            <a:spLocks noGrp="1"/>
          </p:cNvSpPr>
          <p:nvPr>
            <p:ph type="sldNum" sz="quarter" idx="12"/>
          </p:nvPr>
        </p:nvSpPr>
        <p:spPr>
          <a:xfrm>
            <a:off x="10569202" y="6309360"/>
            <a:ext cx="979879" cy="457200"/>
          </a:xfrm>
        </p:spPr>
        <p:txBody>
          <a:bodyPr vert="horz" lIns="109728" tIns="109728" rIns="109728" bIns="91440" rtlCol="0" anchor="b">
            <a:normAutofit/>
          </a:bodyPr>
          <a:lstStyle/>
          <a:p>
            <a:pPr>
              <a:spcAft>
                <a:spcPts val="600"/>
              </a:spcAft>
            </a:pPr>
            <a:fld id="{FAEF9944-A4F6-4C59-AEBD-678D6480B8EA}" type="slidenum">
              <a:rPr lang="en-US" sz="1600" b="1" smtClean="0"/>
              <a:pPr>
                <a:spcAft>
                  <a:spcPts val="600"/>
                </a:spcAft>
              </a:pPr>
              <a:t>3</a:t>
            </a:fld>
            <a:endParaRPr lang="en-US" sz="1600" b="1"/>
          </a:p>
        </p:txBody>
      </p:sp>
    </p:spTree>
    <p:extLst>
      <p:ext uri="{BB962C8B-B14F-4D97-AF65-F5344CB8AC3E}">
        <p14:creationId xmlns:p14="http://schemas.microsoft.com/office/powerpoint/2010/main" val="2816845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Rectangle 31">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FDE6B89-9484-4E50-8387-C55E031D8549}"/>
              </a:ext>
            </a:extLst>
          </p:cNvPr>
          <p:cNvSpPr>
            <a:spLocks noGrp="1"/>
          </p:cNvSpPr>
          <p:nvPr>
            <p:ph type="title"/>
          </p:nvPr>
        </p:nvSpPr>
        <p:spPr>
          <a:xfrm>
            <a:off x="1535371" y="1044054"/>
            <a:ext cx="10013709" cy="1030360"/>
          </a:xfrm>
        </p:spPr>
        <p:txBody>
          <a:bodyPr vert="horz" lIns="109728" tIns="109728" rIns="109728" bIns="91440" rtlCol="0" anchor="ctr">
            <a:normAutofit/>
          </a:bodyPr>
          <a:lstStyle/>
          <a:p>
            <a:pPr>
              <a:lnSpc>
                <a:spcPct val="150000"/>
              </a:lnSpc>
            </a:pPr>
            <a:r>
              <a:rPr lang="en-US" sz="3600">
                <a:solidFill>
                  <a:schemeClr val="bg1"/>
                </a:solidFill>
              </a:rPr>
              <a:t>Top Priorities - BESTS</a:t>
            </a:r>
          </a:p>
        </p:txBody>
      </p:sp>
      <p:sp>
        <p:nvSpPr>
          <p:cNvPr id="38" name="Rectangle 37">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96890450-9B84-5E92-53E2-255D72C3ACA6}"/>
              </a:ext>
            </a:extLst>
          </p:cNvPr>
          <p:cNvSpPr>
            <a:spLocks noGrp="1"/>
          </p:cNvSpPr>
          <p:nvPr>
            <p:ph type="sldNum" sz="quarter" idx="12"/>
          </p:nvPr>
        </p:nvSpPr>
        <p:spPr>
          <a:xfrm>
            <a:off x="10569202" y="6309360"/>
            <a:ext cx="979879" cy="457200"/>
          </a:xfrm>
        </p:spPr>
        <p:txBody>
          <a:bodyPr vert="horz" lIns="109728" tIns="109728" rIns="109728" bIns="91440" rtlCol="0" anchor="b">
            <a:normAutofit/>
          </a:bodyPr>
          <a:lstStyle/>
          <a:p>
            <a:pPr>
              <a:spcAft>
                <a:spcPts val="600"/>
              </a:spcAft>
            </a:pPr>
            <a:fld id="{FAEF9944-A4F6-4C59-AEBD-678D6480B8EA}" type="slidenum">
              <a:rPr lang="en-US" sz="1600" b="1" smtClean="0"/>
              <a:pPr>
                <a:spcAft>
                  <a:spcPts val="600"/>
                </a:spcAft>
              </a:pPr>
              <a:t>4</a:t>
            </a:fld>
            <a:endParaRPr lang="en-US" sz="1600" b="1"/>
          </a:p>
        </p:txBody>
      </p:sp>
      <p:graphicFrame>
        <p:nvGraphicFramePr>
          <p:cNvPr id="7" name="Content Placeholder 4">
            <a:extLst>
              <a:ext uri="{FF2B5EF4-FFF2-40B4-BE49-F238E27FC236}">
                <a16:creationId xmlns:a16="http://schemas.microsoft.com/office/drawing/2014/main" id="{C370FE38-DB31-28C9-4D70-1816692D6EB2}"/>
              </a:ext>
            </a:extLst>
          </p:cNvPr>
          <p:cNvGraphicFramePr>
            <a:graphicFrameLocks noGrp="1"/>
          </p:cNvGraphicFramePr>
          <p:nvPr>
            <p:ph sz="quarter" idx="14"/>
            <p:extLst>
              <p:ext uri="{D42A27DB-BD31-4B8C-83A1-F6EECF244321}">
                <p14:modId xmlns:p14="http://schemas.microsoft.com/office/powerpoint/2010/main" val="2929654477"/>
              </p:ext>
            </p:extLst>
          </p:nvPr>
        </p:nvGraphicFramePr>
        <p:xfrm>
          <a:off x="1713976" y="2887824"/>
          <a:ext cx="9835087" cy="3357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8299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32FF329-3A87-4F66-BA01-91CD63C81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4420926" cy="68381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8" descr="A person standing in front of a group of people sitting at a table&#10;&#10;AI-generated content may be incorrect.">
            <a:extLst>
              <a:ext uri="{FF2B5EF4-FFF2-40B4-BE49-F238E27FC236}">
                <a16:creationId xmlns:a16="http://schemas.microsoft.com/office/drawing/2014/main" id="{45764547-0191-81F1-3B82-3DA3B4D13AD3}"/>
              </a:ext>
            </a:extLst>
          </p:cNvPr>
          <p:cNvPicPr>
            <a:picLocks noGrp="1" noChangeAspect="1"/>
          </p:cNvPicPr>
          <p:nvPr>
            <p:ph sz="quarter" idx="17"/>
          </p:nvPr>
        </p:nvPicPr>
        <p:blipFill>
          <a:blip r:embed="rId2" cstate="email">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rcRect/>
          <a:stretch>
            <a:fillRect/>
          </a:stretch>
        </p:blipFill>
        <p:spPr>
          <a:xfrm>
            <a:off x="20" y="719747"/>
            <a:ext cx="4458058" cy="5389675"/>
          </a:xfrm>
          <a:prstGeom prst="rect">
            <a:avLst/>
          </a:prstGeom>
        </p:spPr>
      </p:pic>
      <p:sp>
        <p:nvSpPr>
          <p:cNvPr id="19" name="Rectangle 18">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146359"/>
            <a:ext cx="4426072" cy="71164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748578"/>
            <a:ext cx="7765922" cy="541903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983855-639B-CB85-5676-4C2B858ADEE4}"/>
              </a:ext>
            </a:extLst>
          </p:cNvPr>
          <p:cNvSpPr>
            <a:spLocks noGrp="1"/>
          </p:cNvSpPr>
          <p:nvPr>
            <p:ph type="title"/>
          </p:nvPr>
        </p:nvSpPr>
        <p:spPr>
          <a:xfrm>
            <a:off x="4919472" y="1056362"/>
            <a:ext cx="6627226" cy="1154102"/>
          </a:xfrm>
        </p:spPr>
        <p:txBody>
          <a:bodyPr vert="horz" lIns="109728" tIns="109728" rIns="109728" bIns="91440" rtlCol="0" anchor="ctr">
            <a:normAutofit/>
          </a:bodyPr>
          <a:lstStyle/>
          <a:p>
            <a:pPr>
              <a:lnSpc>
                <a:spcPct val="150000"/>
              </a:lnSpc>
            </a:pPr>
            <a:r>
              <a:rPr lang="en-US" sz="3600">
                <a:solidFill>
                  <a:schemeClr val="tx1">
                    <a:lumMod val="75000"/>
                    <a:lumOff val="25000"/>
                  </a:schemeClr>
                </a:solidFill>
              </a:rPr>
              <a:t>How We Serve</a:t>
            </a:r>
          </a:p>
        </p:txBody>
      </p:sp>
      <p:sp>
        <p:nvSpPr>
          <p:cNvPr id="23" name="Rectangle 22">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8774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59B44ED-74B1-CA16-D4D3-91C2CF5442C6}"/>
              </a:ext>
            </a:extLst>
          </p:cNvPr>
          <p:cNvSpPr>
            <a:spLocks noGrp="1"/>
          </p:cNvSpPr>
          <p:nvPr>
            <p:ph sz="quarter" idx="18"/>
          </p:nvPr>
        </p:nvSpPr>
        <p:spPr>
          <a:xfrm>
            <a:off x="4921857" y="2268656"/>
            <a:ext cx="6627226" cy="3505938"/>
          </a:xfrm>
        </p:spPr>
        <p:txBody>
          <a:bodyPr vert="horz" lIns="109728" tIns="109728" rIns="109728" bIns="91440" rtlCol="0" anchor="t">
            <a:noAutofit/>
          </a:bodyPr>
          <a:lstStyle/>
          <a:p>
            <a:pPr marL="285750" indent="-285750">
              <a:lnSpc>
                <a:spcPct val="100000"/>
              </a:lnSpc>
              <a:spcBef>
                <a:spcPts val="0"/>
              </a:spcBef>
              <a:spcAft>
                <a:spcPts val="0"/>
              </a:spcAft>
              <a:buFont typeface="Arial" panose="020B0604020202020204" pitchFamily="34" charset="0"/>
              <a:buChar char="•"/>
            </a:pPr>
            <a:r>
              <a:rPr lang="en-US" sz="1600">
                <a:solidFill>
                  <a:schemeClr val="tx1"/>
                </a:solidFill>
              </a:rPr>
              <a:t>Monitor clients on pretrial as they go through the court process</a:t>
            </a:r>
          </a:p>
          <a:p>
            <a:pPr>
              <a:lnSpc>
                <a:spcPct val="100000"/>
              </a:lnSpc>
              <a:spcBef>
                <a:spcPts val="0"/>
              </a:spcBef>
              <a:spcAft>
                <a:spcPts val="0"/>
              </a:spcAft>
            </a:pPr>
            <a:endParaRPr lang="en-US" sz="1600">
              <a:solidFill>
                <a:schemeClr val="tx1"/>
              </a:solidFill>
            </a:endParaRPr>
          </a:p>
          <a:p>
            <a:pPr marL="285750" indent="-285750">
              <a:lnSpc>
                <a:spcPct val="100000"/>
              </a:lnSpc>
              <a:spcBef>
                <a:spcPts val="0"/>
              </a:spcBef>
              <a:spcAft>
                <a:spcPts val="0"/>
              </a:spcAft>
              <a:buFont typeface="Arial" panose="020B0604020202020204" pitchFamily="34" charset="0"/>
              <a:buChar char="•"/>
            </a:pPr>
            <a:r>
              <a:rPr lang="en-US" sz="1600">
                <a:solidFill>
                  <a:schemeClr val="tx1"/>
                </a:solidFill>
              </a:rPr>
              <a:t>Provide judges with vital background information to help identify appropriate sentences and interventions</a:t>
            </a:r>
          </a:p>
          <a:p>
            <a:pPr marL="285750" indent="-285750">
              <a:lnSpc>
                <a:spcPct val="100000"/>
              </a:lnSpc>
              <a:spcBef>
                <a:spcPts val="0"/>
              </a:spcBef>
              <a:spcAft>
                <a:spcPts val="0"/>
              </a:spcAft>
              <a:buFont typeface="Arial" panose="020B0604020202020204" pitchFamily="34" charset="0"/>
              <a:buChar char="•"/>
            </a:pPr>
            <a:endParaRPr lang="en-US" sz="1600">
              <a:solidFill>
                <a:schemeClr val="tx1"/>
              </a:solidFill>
            </a:endParaRPr>
          </a:p>
          <a:p>
            <a:pPr marL="285750" indent="-285750">
              <a:lnSpc>
                <a:spcPct val="100000"/>
              </a:lnSpc>
              <a:spcBef>
                <a:spcPts val="0"/>
              </a:spcBef>
              <a:spcAft>
                <a:spcPts val="0"/>
              </a:spcAft>
              <a:buFont typeface="Arial" panose="020B0604020202020204" pitchFamily="34" charset="0"/>
              <a:buChar char="•"/>
            </a:pPr>
            <a:r>
              <a:rPr lang="en-US" sz="1600">
                <a:solidFill>
                  <a:schemeClr val="tx1"/>
                </a:solidFill>
              </a:rPr>
              <a:t>Supervise and engage with clients in custody and in the community</a:t>
            </a:r>
          </a:p>
          <a:p>
            <a:pPr marL="285750" indent="-285750">
              <a:lnSpc>
                <a:spcPct val="100000"/>
              </a:lnSpc>
              <a:spcBef>
                <a:spcPts val="0"/>
              </a:spcBef>
              <a:spcAft>
                <a:spcPts val="0"/>
              </a:spcAft>
              <a:buFont typeface="Arial" panose="020B0604020202020204" pitchFamily="34" charset="0"/>
              <a:buChar char="•"/>
            </a:pPr>
            <a:endParaRPr lang="en-US" sz="1600">
              <a:solidFill>
                <a:schemeClr val="tx1"/>
              </a:solidFill>
            </a:endParaRPr>
          </a:p>
          <a:p>
            <a:pPr marL="285750" indent="-285750">
              <a:lnSpc>
                <a:spcPct val="100000"/>
              </a:lnSpc>
              <a:spcBef>
                <a:spcPts val="0"/>
              </a:spcBef>
              <a:spcAft>
                <a:spcPts val="0"/>
              </a:spcAft>
              <a:buFont typeface="Arial" panose="020B0604020202020204" pitchFamily="34" charset="0"/>
              <a:buChar char="•"/>
            </a:pPr>
            <a:r>
              <a:rPr lang="en-US" sz="1600">
                <a:solidFill>
                  <a:schemeClr val="tx1"/>
                </a:solidFill>
              </a:rPr>
              <a:t>Utilize Evidence-Based Practices </a:t>
            </a:r>
          </a:p>
          <a:p>
            <a:pPr marL="285750" indent="-285750">
              <a:lnSpc>
                <a:spcPct val="100000"/>
              </a:lnSpc>
              <a:spcBef>
                <a:spcPts val="0"/>
              </a:spcBef>
              <a:spcAft>
                <a:spcPts val="0"/>
              </a:spcAft>
              <a:buFont typeface="Arial" panose="020B0604020202020204" pitchFamily="34" charset="0"/>
              <a:buChar char="•"/>
            </a:pPr>
            <a:endParaRPr lang="en-US" sz="1600">
              <a:solidFill>
                <a:schemeClr val="tx1"/>
              </a:solidFill>
            </a:endParaRPr>
          </a:p>
          <a:p>
            <a:pPr marL="285750" indent="-285750">
              <a:lnSpc>
                <a:spcPct val="100000"/>
              </a:lnSpc>
              <a:spcBef>
                <a:spcPts val="0"/>
              </a:spcBef>
              <a:spcAft>
                <a:spcPts val="0"/>
              </a:spcAft>
              <a:buFont typeface="Arial" panose="020B0604020202020204" pitchFamily="34" charset="0"/>
              <a:buChar char="•"/>
            </a:pPr>
            <a:r>
              <a:rPr lang="en-US" sz="1600">
                <a:solidFill>
                  <a:schemeClr val="tx1"/>
                </a:solidFill>
              </a:rPr>
              <a:t>Assist victims through restorative efforts</a:t>
            </a:r>
          </a:p>
          <a:p>
            <a:pPr marL="285750" indent="-285750">
              <a:lnSpc>
                <a:spcPct val="100000"/>
              </a:lnSpc>
              <a:spcBef>
                <a:spcPts val="0"/>
              </a:spcBef>
              <a:spcAft>
                <a:spcPts val="0"/>
              </a:spcAft>
              <a:buFont typeface="Arial" panose="020B0604020202020204" pitchFamily="34" charset="0"/>
              <a:buChar char="•"/>
            </a:pPr>
            <a:endParaRPr lang="en-US" sz="1600">
              <a:solidFill>
                <a:schemeClr val="tx1"/>
              </a:solidFill>
            </a:endParaRPr>
          </a:p>
          <a:p>
            <a:pPr marL="285750" indent="-285750">
              <a:lnSpc>
                <a:spcPct val="100000"/>
              </a:lnSpc>
              <a:spcBef>
                <a:spcPts val="0"/>
              </a:spcBef>
              <a:spcAft>
                <a:spcPts val="0"/>
              </a:spcAft>
              <a:buFont typeface="Arial" panose="020B0604020202020204" pitchFamily="34" charset="0"/>
              <a:buChar char="•"/>
            </a:pPr>
            <a:r>
              <a:rPr lang="en-US" sz="1600">
                <a:solidFill>
                  <a:schemeClr val="tx1"/>
                </a:solidFill>
              </a:rPr>
              <a:t>Connect and collaborate</a:t>
            </a:r>
          </a:p>
        </p:txBody>
      </p:sp>
      <p:sp>
        <p:nvSpPr>
          <p:cNvPr id="25" name="Rectangle 24">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94069" y="6167615"/>
            <a:ext cx="77948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8AEBBF51-035B-9BFB-60A1-598600235232}"/>
              </a:ext>
            </a:extLst>
          </p:cNvPr>
          <p:cNvSpPr>
            <a:spLocks noGrp="1"/>
          </p:cNvSpPr>
          <p:nvPr>
            <p:ph type="sldNum" sz="quarter" idx="12"/>
          </p:nvPr>
        </p:nvSpPr>
        <p:spPr>
          <a:xfrm>
            <a:off x="10569202" y="6309360"/>
            <a:ext cx="979879" cy="457200"/>
          </a:xfrm>
        </p:spPr>
        <p:txBody>
          <a:bodyPr vert="horz" lIns="109728" tIns="109728" rIns="109728" bIns="91440" rtlCol="0" anchor="b">
            <a:normAutofit/>
          </a:bodyPr>
          <a:lstStyle/>
          <a:p>
            <a:pPr>
              <a:spcAft>
                <a:spcPts val="600"/>
              </a:spcAft>
            </a:pPr>
            <a:fld id="{FAEF9944-A4F6-4C59-AEBD-678D6480B8EA}" type="slidenum">
              <a:rPr lang="en-US" sz="1600" b="1" smtClean="0"/>
              <a:pPr>
                <a:spcAft>
                  <a:spcPts val="600"/>
                </a:spcAft>
              </a:pPr>
              <a:t>5</a:t>
            </a:fld>
            <a:endParaRPr lang="en-US" sz="1600" b="1"/>
          </a:p>
        </p:txBody>
      </p:sp>
    </p:spTree>
    <p:extLst>
      <p:ext uri="{BB962C8B-B14F-4D97-AF65-F5344CB8AC3E}">
        <p14:creationId xmlns:p14="http://schemas.microsoft.com/office/powerpoint/2010/main" val="1513743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3FEC850-D70F-4F53-AFB0-352FEA945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66789"/>
            <a:ext cx="6795928"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443CCB-40D3-FD1C-86FE-77730D6054BB}"/>
              </a:ext>
            </a:extLst>
          </p:cNvPr>
          <p:cNvSpPr>
            <a:spLocks noGrp="1"/>
          </p:cNvSpPr>
          <p:nvPr>
            <p:ph type="title"/>
          </p:nvPr>
        </p:nvSpPr>
        <p:spPr>
          <a:xfrm>
            <a:off x="1434622" y="1113327"/>
            <a:ext cx="4862811" cy="2019488"/>
          </a:xfrm>
        </p:spPr>
        <p:txBody>
          <a:bodyPr vert="horz" lIns="109728" tIns="109728" rIns="109728" bIns="91440" rtlCol="0" anchor="ctr">
            <a:normAutofit/>
          </a:bodyPr>
          <a:lstStyle/>
          <a:p>
            <a:pPr>
              <a:lnSpc>
                <a:spcPct val="150000"/>
              </a:lnSpc>
            </a:pPr>
            <a:r>
              <a:rPr lang="en-US" sz="3600">
                <a:solidFill>
                  <a:schemeClr val="bg1"/>
                </a:solidFill>
              </a:rPr>
              <a:t>Service Areas</a:t>
            </a:r>
          </a:p>
        </p:txBody>
      </p:sp>
      <p:sp>
        <p:nvSpPr>
          <p:cNvPr id="27" name="Rectangle 26">
            <a:extLst>
              <a:ext uri="{FF2B5EF4-FFF2-40B4-BE49-F238E27FC236}">
                <a16:creationId xmlns:a16="http://schemas.microsoft.com/office/drawing/2014/main" id="{98928BEC-981A-4B8F-98FA-839975C5F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63" y="930797"/>
            <a:ext cx="1070775" cy="2466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5114E9F-2A15-431C-9EF8-E5F1FFEE12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E8B9C70-F708-443B-82A0-80E311A00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8457"/>
            <a:ext cx="679399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7">
            <a:extLst>
              <a:ext uri="{FF2B5EF4-FFF2-40B4-BE49-F238E27FC236}">
                <a16:creationId xmlns:a16="http://schemas.microsoft.com/office/drawing/2014/main" id="{BA0B33E4-321B-C77D-C491-0EC0D7E77DC5}"/>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67712" y="3435496"/>
            <a:ext cx="5790310" cy="3422504"/>
          </a:xfrm>
          <a:prstGeom prst="rect">
            <a:avLst/>
          </a:prstGeom>
        </p:spPr>
      </p:pic>
      <p:sp>
        <p:nvSpPr>
          <p:cNvPr id="33" name="Rectangle 32">
            <a:extLst>
              <a:ext uri="{FF2B5EF4-FFF2-40B4-BE49-F238E27FC236}">
                <a16:creationId xmlns:a16="http://schemas.microsoft.com/office/drawing/2014/main" id="{32BA9D6C-8214-4E25-AF8B-48762AD8D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23" y="3442673"/>
            <a:ext cx="5333977" cy="341532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D7B94B2-D9B6-4EAC-8CD9-3961D17843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96996"/>
            <a:ext cx="1219200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AAA2ABE-162D-88B5-0C7E-C1E154D1C440}"/>
              </a:ext>
            </a:extLst>
          </p:cNvPr>
          <p:cNvSpPr>
            <a:spLocks noGrp="1"/>
          </p:cNvSpPr>
          <p:nvPr>
            <p:ph sz="quarter" idx="14"/>
          </p:nvPr>
        </p:nvSpPr>
        <p:spPr>
          <a:xfrm>
            <a:off x="7386762" y="3789194"/>
            <a:ext cx="4162319" cy="2657326"/>
          </a:xfrm>
        </p:spPr>
        <p:txBody>
          <a:bodyPr vert="horz" lIns="109728" tIns="109728" rIns="109728" bIns="91440" rtlCol="0" anchor="t">
            <a:noAutofit/>
          </a:bodyPr>
          <a:lstStyle/>
          <a:p>
            <a:pPr marL="457200" indent="-457200">
              <a:lnSpc>
                <a:spcPct val="120000"/>
              </a:lnSpc>
              <a:spcAft>
                <a:spcPts val="0"/>
              </a:spcAft>
              <a:buFont typeface="Arial" panose="020B0604020202020204" pitchFamily="34" charset="0"/>
              <a:buChar char="•"/>
            </a:pPr>
            <a:r>
              <a:rPr lang="en-US" sz="1400">
                <a:solidFill>
                  <a:schemeClr val="tx1"/>
                </a:solidFill>
              </a:rPr>
              <a:t>Adult Reintegration and Community Supervision Services</a:t>
            </a:r>
          </a:p>
          <a:p>
            <a:pPr marL="457200" indent="-457200">
              <a:lnSpc>
                <a:spcPct val="120000"/>
              </a:lnSpc>
              <a:spcAft>
                <a:spcPts val="0"/>
              </a:spcAft>
              <a:buFont typeface="Arial" panose="020B0604020202020204" pitchFamily="34" charset="0"/>
              <a:buChar char="•"/>
            </a:pPr>
            <a:r>
              <a:rPr lang="en-US" sz="1400">
                <a:solidFill>
                  <a:schemeClr val="tx1"/>
                </a:solidFill>
              </a:rPr>
              <a:t>Youth Development and Community Support Services</a:t>
            </a:r>
          </a:p>
          <a:p>
            <a:pPr marL="457200" indent="-457200">
              <a:lnSpc>
                <a:spcPct val="120000"/>
              </a:lnSpc>
              <a:spcAft>
                <a:spcPts val="0"/>
              </a:spcAft>
              <a:buFont typeface="Arial" panose="020B0604020202020204" pitchFamily="34" charset="0"/>
              <a:buChar char="•"/>
            </a:pPr>
            <a:r>
              <a:rPr lang="en-US" sz="1400">
                <a:solidFill>
                  <a:schemeClr val="tx1"/>
                </a:solidFill>
              </a:rPr>
              <a:t>Professional Standards and Training</a:t>
            </a:r>
          </a:p>
          <a:p>
            <a:pPr marL="457200" indent="-457200">
              <a:lnSpc>
                <a:spcPct val="120000"/>
              </a:lnSpc>
              <a:spcAft>
                <a:spcPts val="0"/>
              </a:spcAft>
              <a:buFont typeface="Arial" panose="020B0604020202020204" pitchFamily="34" charset="0"/>
              <a:buChar char="•"/>
            </a:pPr>
            <a:r>
              <a:rPr lang="en-US" sz="1400">
                <a:solidFill>
                  <a:schemeClr val="tx1"/>
                </a:solidFill>
              </a:rPr>
              <a:t>Administrative Services</a:t>
            </a:r>
          </a:p>
          <a:p>
            <a:pPr marL="457200" indent="-457200">
              <a:lnSpc>
                <a:spcPct val="120000"/>
              </a:lnSpc>
              <a:spcAft>
                <a:spcPts val="0"/>
              </a:spcAft>
              <a:buFont typeface="Arial" panose="020B0604020202020204" pitchFamily="34" charset="0"/>
              <a:buChar char="•"/>
            </a:pPr>
            <a:r>
              <a:rPr lang="en-US" sz="1400">
                <a:solidFill>
                  <a:schemeClr val="tx1"/>
                </a:solidFill>
              </a:rPr>
              <a:t>Operational Services</a:t>
            </a:r>
          </a:p>
        </p:txBody>
      </p:sp>
      <p:sp>
        <p:nvSpPr>
          <p:cNvPr id="37" name="Rectangle 36">
            <a:extLst>
              <a:ext uri="{FF2B5EF4-FFF2-40B4-BE49-F238E27FC236}">
                <a16:creationId xmlns:a16="http://schemas.microsoft.com/office/drawing/2014/main" id="{EA6FE760-E70F-4EB9-BCB1-D7795F04B6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3">
            <a:extLst>
              <a:ext uri="{FF2B5EF4-FFF2-40B4-BE49-F238E27FC236}">
                <a16:creationId xmlns:a16="http://schemas.microsoft.com/office/drawing/2014/main" id="{549C737F-CCA5-1488-4127-3D36A40CB0C8}"/>
              </a:ext>
            </a:extLst>
          </p:cNvPr>
          <p:cNvSpPr>
            <a:spLocks noGrp="1"/>
          </p:cNvSpPr>
          <p:nvPr>
            <p:ph type="sldNum" sz="quarter" idx="12"/>
          </p:nvPr>
        </p:nvSpPr>
        <p:spPr>
          <a:xfrm>
            <a:off x="10569202" y="6309360"/>
            <a:ext cx="979879" cy="457200"/>
          </a:xfrm>
        </p:spPr>
        <p:txBody>
          <a:bodyPr vert="horz" lIns="109728" tIns="109728" rIns="109728" bIns="91440" rtlCol="0" anchor="b">
            <a:normAutofit/>
          </a:bodyPr>
          <a:lstStyle/>
          <a:p>
            <a:pPr>
              <a:spcAft>
                <a:spcPts val="600"/>
              </a:spcAft>
            </a:pPr>
            <a:fld id="{FAEF9944-A4F6-4C59-AEBD-678D6480B8EA}" type="slidenum">
              <a:rPr lang="en-US" sz="1600" b="1" smtClean="0"/>
              <a:pPr>
                <a:spcAft>
                  <a:spcPts val="600"/>
                </a:spcAft>
              </a:pPr>
              <a:t>6</a:t>
            </a:fld>
            <a:endParaRPr lang="en-US" sz="1600" b="1"/>
          </a:p>
        </p:txBody>
      </p:sp>
      <p:pic>
        <p:nvPicPr>
          <p:cNvPr id="4" name="Picture 3">
            <a:extLst>
              <a:ext uri="{FF2B5EF4-FFF2-40B4-BE49-F238E27FC236}">
                <a16:creationId xmlns:a16="http://schemas.microsoft.com/office/drawing/2014/main" id="{E58AEDB6-4DCC-191B-0CBF-A5669E1B38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46141" y="0"/>
            <a:ext cx="5319873" cy="3481859"/>
          </a:xfrm>
          <a:prstGeom prst="rect">
            <a:avLst/>
          </a:prstGeom>
        </p:spPr>
      </p:pic>
    </p:spTree>
    <p:extLst>
      <p:ext uri="{BB962C8B-B14F-4D97-AF65-F5344CB8AC3E}">
        <p14:creationId xmlns:p14="http://schemas.microsoft.com/office/powerpoint/2010/main" val="3434839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1363234-E0BA-4476-B051-D8D9FA506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70646"/>
            <a:ext cx="4062884" cy="57213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5D76BB-2982-82DD-9F14-91BC97A580C4}"/>
              </a:ext>
            </a:extLst>
          </p:cNvPr>
          <p:cNvSpPr>
            <a:spLocks noGrp="1"/>
          </p:cNvSpPr>
          <p:nvPr>
            <p:ph type="title"/>
          </p:nvPr>
        </p:nvSpPr>
        <p:spPr>
          <a:xfrm>
            <a:off x="645459" y="1200863"/>
            <a:ext cx="3119717" cy="4306007"/>
          </a:xfrm>
        </p:spPr>
        <p:txBody>
          <a:bodyPr vert="horz" lIns="109728" tIns="109728" rIns="109728" bIns="91440" rtlCol="0" anchor="ctr" anchorCtr="0">
            <a:normAutofit/>
          </a:bodyPr>
          <a:lstStyle/>
          <a:p>
            <a:pPr>
              <a:lnSpc>
                <a:spcPct val="125000"/>
              </a:lnSpc>
            </a:pPr>
            <a:r>
              <a:rPr lang="en-US">
                <a:solidFill>
                  <a:schemeClr val="bg1"/>
                </a:solidFill>
              </a:rPr>
              <a:t>Who We Serve </a:t>
            </a:r>
            <a:br>
              <a:rPr lang="en-US">
                <a:solidFill>
                  <a:schemeClr val="bg1"/>
                </a:solidFill>
              </a:rPr>
            </a:br>
            <a:r>
              <a:rPr lang="en-US" sz="2400">
                <a:solidFill>
                  <a:schemeClr val="bg1"/>
                </a:solidFill>
              </a:rPr>
              <a:t>(As of 1/5/26) </a:t>
            </a:r>
          </a:p>
        </p:txBody>
      </p:sp>
      <p:sp>
        <p:nvSpPr>
          <p:cNvPr id="14" name="Rectangle 13">
            <a:extLst>
              <a:ext uri="{FF2B5EF4-FFF2-40B4-BE49-F238E27FC236}">
                <a16:creationId xmlns:a16="http://schemas.microsoft.com/office/drawing/2014/main" id="{932FF329-3A87-4F66-BA01-91CD63C81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6572"/>
            <a:ext cx="4056987" cy="51328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20996" y="534650"/>
            <a:ext cx="8071002" cy="568327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FA286C7-EFC7-4DFE-967A-7E37BA0F36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192001"/>
            <a:ext cx="1219200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20" name="Rectangle 19">
            <a:extLst>
              <a:ext uri="{FF2B5EF4-FFF2-40B4-BE49-F238E27FC236}">
                <a16:creationId xmlns:a16="http://schemas.microsoft.com/office/drawing/2014/main" id="{10C9F0E8-EF8B-43C1-9C77-E9DDAF1A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59990"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22" name="Rectangle 21">
            <a:extLst>
              <a:ext uri="{FF2B5EF4-FFF2-40B4-BE49-F238E27FC236}">
                <a16:creationId xmlns:a16="http://schemas.microsoft.com/office/drawing/2014/main" id="{379DC473-98F8-45DF-B136-EC0F0F4C6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70645"/>
            <a:ext cx="1219200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4" name="Slide Number Placeholder 3">
            <a:extLst>
              <a:ext uri="{FF2B5EF4-FFF2-40B4-BE49-F238E27FC236}">
                <a16:creationId xmlns:a16="http://schemas.microsoft.com/office/drawing/2014/main" id="{238E8E79-F66E-4FEF-6C7B-E7CD35C707FE}"/>
              </a:ext>
            </a:extLst>
          </p:cNvPr>
          <p:cNvSpPr>
            <a:spLocks noGrp="1"/>
          </p:cNvSpPr>
          <p:nvPr>
            <p:ph type="sldNum" sz="quarter" idx="12"/>
          </p:nvPr>
        </p:nvSpPr>
        <p:spPr>
          <a:xfrm>
            <a:off x="10569202" y="6309360"/>
            <a:ext cx="979879" cy="457200"/>
          </a:xfrm>
        </p:spPr>
        <p:txBody>
          <a:bodyPr>
            <a:normAutofit/>
          </a:bodyPr>
          <a:lstStyle/>
          <a:p>
            <a:pPr>
              <a:spcAft>
                <a:spcPts val="600"/>
              </a:spcAft>
            </a:pPr>
            <a:fld id="{FAEF9944-A4F6-4C59-AEBD-678D6480B8EA}" type="slidenum">
              <a:rPr lang="en-US" smtClean="0"/>
              <a:pPr>
                <a:spcAft>
                  <a:spcPts val="600"/>
                </a:spcAft>
              </a:pPr>
              <a:t>7</a:t>
            </a:fld>
            <a:endParaRPr lang="en-US"/>
          </a:p>
        </p:txBody>
      </p:sp>
      <p:graphicFrame>
        <p:nvGraphicFramePr>
          <p:cNvPr id="6" name="Content Placeholder 2">
            <a:extLst>
              <a:ext uri="{FF2B5EF4-FFF2-40B4-BE49-F238E27FC236}">
                <a16:creationId xmlns:a16="http://schemas.microsoft.com/office/drawing/2014/main" id="{5F5CD61C-4B2C-DCE8-6B9B-A06DDFF8E500}"/>
              </a:ext>
            </a:extLst>
          </p:cNvPr>
          <p:cNvGraphicFramePr>
            <a:graphicFrameLocks noGrp="1"/>
          </p:cNvGraphicFramePr>
          <p:nvPr>
            <p:ph idx="1"/>
            <p:extLst>
              <p:ext uri="{D42A27DB-BD31-4B8C-83A1-F6EECF244321}">
                <p14:modId xmlns:p14="http://schemas.microsoft.com/office/powerpoint/2010/main" val="3625327921"/>
              </p:ext>
            </p:extLst>
          </p:nvPr>
        </p:nvGraphicFramePr>
        <p:xfrm>
          <a:off x="4757929" y="1164597"/>
          <a:ext cx="6790606" cy="4378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8054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2769-08DE-E62F-163A-27A5442A9FFA}"/>
              </a:ext>
            </a:extLst>
          </p:cNvPr>
          <p:cNvSpPr>
            <a:spLocks noGrp="1"/>
          </p:cNvSpPr>
          <p:nvPr>
            <p:ph type="title"/>
          </p:nvPr>
        </p:nvSpPr>
        <p:spPr>
          <a:xfrm>
            <a:off x="4506511" y="1393927"/>
            <a:ext cx="7042570" cy="1074954"/>
          </a:xfrm>
        </p:spPr>
        <p:txBody>
          <a:bodyPr/>
          <a:lstStyle/>
          <a:p>
            <a:r>
              <a:rPr lang="en-US" sz="3600"/>
              <a:t>17 locations across San Diego County</a:t>
            </a:r>
          </a:p>
        </p:txBody>
      </p:sp>
      <p:sp>
        <p:nvSpPr>
          <p:cNvPr id="3" name="Content Placeholder 2">
            <a:extLst>
              <a:ext uri="{FF2B5EF4-FFF2-40B4-BE49-F238E27FC236}">
                <a16:creationId xmlns:a16="http://schemas.microsoft.com/office/drawing/2014/main" id="{3EAD3192-D337-8C2E-FAAC-9B46B5DFBD21}"/>
              </a:ext>
            </a:extLst>
          </p:cNvPr>
          <p:cNvSpPr>
            <a:spLocks noGrp="1"/>
          </p:cNvSpPr>
          <p:nvPr>
            <p:ph sz="quarter" idx="16"/>
          </p:nvPr>
        </p:nvSpPr>
        <p:spPr>
          <a:xfrm>
            <a:off x="4506511" y="2580324"/>
            <a:ext cx="7042335" cy="3520439"/>
          </a:xfrm>
        </p:spPr>
        <p:txBody>
          <a:bodyPr vert="horz" lIns="109728" tIns="109728" rIns="109728" bIns="91440" rtlCol="0" anchor="t">
            <a:noAutofit/>
          </a:bodyPr>
          <a:lstStyle/>
          <a:p>
            <a:pPr marL="285750" indent="-285750">
              <a:lnSpc>
                <a:spcPct val="100000"/>
              </a:lnSpc>
              <a:spcBef>
                <a:spcPts val="0"/>
              </a:spcBef>
              <a:spcAft>
                <a:spcPts val="0"/>
              </a:spcAft>
              <a:buFont typeface="Arial" panose="020B0604020202020204" pitchFamily="34" charset="0"/>
              <a:buChar char="•"/>
            </a:pPr>
            <a:r>
              <a:rPr lang="en-US" sz="1600" b="1">
                <a:solidFill>
                  <a:schemeClr val="tx1"/>
                </a:solidFill>
              </a:rPr>
              <a:t>9 </a:t>
            </a:r>
            <a:r>
              <a:rPr lang="en-US" sz="1600">
                <a:solidFill>
                  <a:schemeClr val="tx1"/>
                </a:solidFill>
              </a:rPr>
              <a:t>Community Supervision Offices, 1 office co-located with the Health &amp; Human Services Agency</a:t>
            </a:r>
          </a:p>
          <a:p>
            <a:pPr marL="285750" indent="-285750">
              <a:lnSpc>
                <a:spcPct val="100000"/>
              </a:lnSpc>
              <a:spcBef>
                <a:spcPts val="0"/>
              </a:spcBef>
              <a:spcAft>
                <a:spcPts val="0"/>
              </a:spcAft>
              <a:buFont typeface="Arial" panose="020B0604020202020204" pitchFamily="34" charset="0"/>
              <a:buChar char="•"/>
            </a:pPr>
            <a:endParaRPr lang="en-US" sz="1600">
              <a:solidFill>
                <a:schemeClr val="tx1"/>
              </a:solidFill>
            </a:endParaRPr>
          </a:p>
          <a:p>
            <a:pPr marL="285750" indent="-285750">
              <a:lnSpc>
                <a:spcPct val="100000"/>
              </a:lnSpc>
              <a:spcBef>
                <a:spcPts val="0"/>
              </a:spcBef>
              <a:spcAft>
                <a:spcPts val="0"/>
              </a:spcAft>
              <a:buFont typeface="Arial" panose="020B0604020202020204" pitchFamily="34" charset="0"/>
              <a:buChar char="•"/>
            </a:pPr>
            <a:r>
              <a:rPr lang="en-US" sz="1600" b="1">
                <a:solidFill>
                  <a:schemeClr val="tx1"/>
                </a:solidFill>
              </a:rPr>
              <a:t>2 </a:t>
            </a:r>
            <a:r>
              <a:rPr lang="en-US" sz="1600">
                <a:solidFill>
                  <a:schemeClr val="tx1"/>
                </a:solidFill>
              </a:rPr>
              <a:t>Youth Facilities</a:t>
            </a:r>
          </a:p>
          <a:p>
            <a:pPr marL="285750" indent="-285750">
              <a:lnSpc>
                <a:spcPct val="100000"/>
              </a:lnSpc>
              <a:spcBef>
                <a:spcPts val="0"/>
              </a:spcBef>
              <a:spcAft>
                <a:spcPts val="0"/>
              </a:spcAft>
              <a:buFont typeface="Arial" panose="020B0604020202020204" pitchFamily="34" charset="0"/>
              <a:buChar char="•"/>
            </a:pPr>
            <a:endParaRPr lang="en-US" sz="1600">
              <a:solidFill>
                <a:schemeClr val="tx1"/>
              </a:solidFill>
            </a:endParaRPr>
          </a:p>
          <a:p>
            <a:pPr marL="285750" indent="-285750">
              <a:lnSpc>
                <a:spcPct val="100000"/>
              </a:lnSpc>
              <a:spcBef>
                <a:spcPts val="0"/>
              </a:spcBef>
              <a:spcAft>
                <a:spcPts val="0"/>
              </a:spcAft>
              <a:buFont typeface="Arial" panose="020B0604020202020204" pitchFamily="34" charset="0"/>
              <a:buChar char="•"/>
            </a:pPr>
            <a:r>
              <a:rPr lang="en-US" sz="1600" b="1">
                <a:solidFill>
                  <a:schemeClr val="tx1"/>
                </a:solidFill>
              </a:rPr>
              <a:t>2 </a:t>
            </a:r>
            <a:r>
              <a:rPr lang="en-US" sz="1600">
                <a:solidFill>
                  <a:schemeClr val="tx1"/>
                </a:solidFill>
              </a:rPr>
              <a:t>Reentry Centers</a:t>
            </a:r>
          </a:p>
          <a:p>
            <a:pPr marL="285750" indent="-285750">
              <a:lnSpc>
                <a:spcPct val="100000"/>
              </a:lnSpc>
              <a:spcBef>
                <a:spcPts val="0"/>
              </a:spcBef>
              <a:spcAft>
                <a:spcPts val="0"/>
              </a:spcAft>
              <a:buFont typeface="Arial" panose="020B0604020202020204" pitchFamily="34" charset="0"/>
              <a:buChar char="•"/>
            </a:pPr>
            <a:endParaRPr lang="en-US" sz="1600">
              <a:solidFill>
                <a:schemeClr val="tx1"/>
              </a:solidFill>
            </a:endParaRPr>
          </a:p>
          <a:p>
            <a:pPr marL="285750" indent="-285750">
              <a:lnSpc>
                <a:spcPct val="100000"/>
              </a:lnSpc>
              <a:spcBef>
                <a:spcPts val="0"/>
              </a:spcBef>
              <a:spcAft>
                <a:spcPts val="0"/>
              </a:spcAft>
              <a:buFont typeface="Arial" panose="020B0604020202020204" pitchFamily="34" charset="0"/>
              <a:buChar char="•"/>
            </a:pPr>
            <a:r>
              <a:rPr lang="en-US" sz="1600" b="1">
                <a:solidFill>
                  <a:schemeClr val="tx1"/>
                </a:solidFill>
              </a:rPr>
              <a:t>1 </a:t>
            </a:r>
            <a:r>
              <a:rPr lang="en-US" sz="1600">
                <a:solidFill>
                  <a:schemeClr val="tx1"/>
                </a:solidFill>
              </a:rPr>
              <a:t>Probation Training Center</a:t>
            </a:r>
          </a:p>
          <a:p>
            <a:pPr marL="285750" indent="-285750">
              <a:lnSpc>
                <a:spcPct val="100000"/>
              </a:lnSpc>
              <a:spcBef>
                <a:spcPts val="0"/>
              </a:spcBef>
              <a:spcAft>
                <a:spcPts val="0"/>
              </a:spcAft>
              <a:buFont typeface="Arial" panose="020B0604020202020204" pitchFamily="34" charset="0"/>
              <a:buChar char="•"/>
            </a:pPr>
            <a:endParaRPr lang="en-US" sz="1600">
              <a:solidFill>
                <a:schemeClr val="tx1"/>
              </a:solidFill>
            </a:endParaRPr>
          </a:p>
          <a:p>
            <a:pPr marL="285750" indent="-285750">
              <a:lnSpc>
                <a:spcPct val="100000"/>
              </a:lnSpc>
              <a:spcBef>
                <a:spcPts val="0"/>
              </a:spcBef>
              <a:spcAft>
                <a:spcPts val="0"/>
              </a:spcAft>
              <a:buFont typeface="Arial" panose="020B0604020202020204" pitchFamily="34" charset="0"/>
              <a:buChar char="•"/>
            </a:pPr>
            <a:r>
              <a:rPr lang="en-US" sz="1600" b="1">
                <a:solidFill>
                  <a:schemeClr val="tx1"/>
                </a:solidFill>
              </a:rPr>
              <a:t>1 </a:t>
            </a:r>
            <a:r>
              <a:rPr lang="en-US" sz="1600">
                <a:solidFill>
                  <a:schemeClr val="tx1"/>
                </a:solidFill>
              </a:rPr>
              <a:t>Probation Administration Center</a:t>
            </a:r>
          </a:p>
          <a:p>
            <a:pPr marL="285750" indent="-285750">
              <a:lnSpc>
                <a:spcPct val="100000"/>
              </a:lnSpc>
              <a:spcBef>
                <a:spcPts val="0"/>
              </a:spcBef>
              <a:spcAft>
                <a:spcPts val="0"/>
              </a:spcAft>
              <a:buFont typeface="Arial" panose="020B0604020202020204" pitchFamily="34" charset="0"/>
              <a:buChar char="•"/>
            </a:pPr>
            <a:endParaRPr lang="en-US" sz="1600">
              <a:solidFill>
                <a:schemeClr val="tx1"/>
              </a:solidFill>
            </a:endParaRPr>
          </a:p>
          <a:p>
            <a:pPr marL="285750" indent="-285750">
              <a:lnSpc>
                <a:spcPct val="100000"/>
              </a:lnSpc>
              <a:spcBef>
                <a:spcPts val="0"/>
              </a:spcBef>
              <a:spcAft>
                <a:spcPts val="0"/>
              </a:spcAft>
              <a:buFont typeface="Arial" panose="020B0604020202020204" pitchFamily="34" charset="0"/>
              <a:buChar char="•"/>
            </a:pPr>
            <a:r>
              <a:rPr lang="en-US" sz="1600" b="1">
                <a:solidFill>
                  <a:schemeClr val="tx1"/>
                </a:solidFill>
              </a:rPr>
              <a:t>2 </a:t>
            </a:r>
            <a:r>
              <a:rPr lang="en-US" sz="1600">
                <a:solidFill>
                  <a:schemeClr val="tx1"/>
                </a:solidFill>
              </a:rPr>
              <a:t>Offices co-located with Law Enforcement Agencies</a:t>
            </a:r>
          </a:p>
        </p:txBody>
      </p:sp>
      <p:sp>
        <p:nvSpPr>
          <p:cNvPr id="4" name="Freeform 7">
            <a:extLst>
              <a:ext uri="{FF2B5EF4-FFF2-40B4-BE49-F238E27FC236}">
                <a16:creationId xmlns:a16="http://schemas.microsoft.com/office/drawing/2014/main" id="{79B48367-387D-A06B-0A70-4936AF58E0C6}"/>
              </a:ext>
            </a:extLst>
          </p:cNvPr>
          <p:cNvSpPr/>
          <p:nvPr/>
        </p:nvSpPr>
        <p:spPr>
          <a:xfrm>
            <a:off x="-9525" y="1085850"/>
            <a:ext cx="3997462" cy="5014913"/>
          </a:xfrm>
          <a:custGeom>
            <a:avLst/>
            <a:gdLst/>
            <a:ahLst/>
            <a:cxnLst/>
            <a:rect l="l" t="t" r="r" b="b"/>
            <a:pathLst>
              <a:path w="6511240" h="9030543">
                <a:moveTo>
                  <a:pt x="0" y="0"/>
                </a:moveTo>
                <a:lnTo>
                  <a:pt x="6511240" y="0"/>
                </a:lnTo>
                <a:lnTo>
                  <a:pt x="6511240" y="9030542"/>
                </a:lnTo>
                <a:lnTo>
                  <a:pt x="0" y="9030542"/>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5" name="Slide Number Placeholder 4">
            <a:extLst>
              <a:ext uri="{FF2B5EF4-FFF2-40B4-BE49-F238E27FC236}">
                <a16:creationId xmlns:a16="http://schemas.microsoft.com/office/drawing/2014/main" id="{AF88512A-6AEC-9650-4DF7-D6BC5CD31A69}"/>
              </a:ext>
            </a:extLst>
          </p:cNvPr>
          <p:cNvSpPr>
            <a:spLocks noGrp="1"/>
          </p:cNvSpPr>
          <p:nvPr>
            <p:ph type="sldNum" sz="quarter" idx="12"/>
          </p:nvPr>
        </p:nvSpPr>
        <p:spPr/>
        <p:txBody>
          <a:bodyPr/>
          <a:lstStyle/>
          <a:p>
            <a:fld id="{FAEF9944-A4F6-4C59-AEBD-678D6480B8EA}" type="slidenum">
              <a:rPr lang="en-US" sz="1600" b="1" smtClean="0"/>
              <a:pPr/>
              <a:t>8</a:t>
            </a:fld>
            <a:endParaRPr lang="en-US" sz="1600" b="1"/>
          </a:p>
        </p:txBody>
      </p:sp>
    </p:spTree>
    <p:extLst>
      <p:ext uri="{BB962C8B-B14F-4D97-AF65-F5344CB8AC3E}">
        <p14:creationId xmlns:p14="http://schemas.microsoft.com/office/powerpoint/2010/main" val="4065057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59" name="Rectangle 2058">
            <a:extLst>
              <a:ext uri="{FF2B5EF4-FFF2-40B4-BE49-F238E27FC236}">
                <a16:creationId xmlns:a16="http://schemas.microsoft.com/office/drawing/2014/main" id="{2ECA4CB2-9071-41EB-AABB-2D8EB939D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061" name="Rectangle 2060">
            <a:extLst>
              <a:ext uri="{FF2B5EF4-FFF2-40B4-BE49-F238E27FC236}">
                <a16:creationId xmlns:a16="http://schemas.microsoft.com/office/drawing/2014/main" id="{EB86F6BD-9C49-4F4F-99EA-9C5AA3183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249" y="-2"/>
            <a:ext cx="7540751" cy="1641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87810D-E617-E2E8-AFDD-9AC27F0EC246}"/>
              </a:ext>
            </a:extLst>
          </p:cNvPr>
          <p:cNvSpPr>
            <a:spLocks noGrp="1"/>
          </p:cNvSpPr>
          <p:nvPr>
            <p:ph type="title"/>
          </p:nvPr>
        </p:nvSpPr>
        <p:spPr>
          <a:xfrm>
            <a:off x="5376671" y="265706"/>
            <a:ext cx="6399212" cy="1162801"/>
          </a:xfrm>
        </p:spPr>
        <p:txBody>
          <a:bodyPr vert="horz" lIns="109728" tIns="109728" rIns="109728" bIns="91440" rtlCol="0" anchor="ctr">
            <a:normAutofit/>
          </a:bodyPr>
          <a:lstStyle/>
          <a:p>
            <a:pPr>
              <a:lnSpc>
                <a:spcPct val="150000"/>
              </a:lnSpc>
            </a:pPr>
            <a:r>
              <a:rPr lang="en-US" sz="3600"/>
              <a:t>Probation Facilities</a:t>
            </a:r>
          </a:p>
        </p:txBody>
      </p:sp>
      <p:sp>
        <p:nvSpPr>
          <p:cNvPr id="2063" name="Rectangle 2062">
            <a:extLst>
              <a:ext uri="{FF2B5EF4-FFF2-40B4-BE49-F238E27FC236}">
                <a16:creationId xmlns:a16="http://schemas.microsoft.com/office/drawing/2014/main" id="{96DBE49D-AABD-458B-B2DF-4D5FA7D5C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41912"/>
            <a:ext cx="4651248" cy="916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5" name="Rectangle 2064">
            <a:extLst>
              <a:ext uri="{FF2B5EF4-FFF2-40B4-BE49-F238E27FC236}">
                <a16:creationId xmlns:a16="http://schemas.microsoft.com/office/drawing/2014/main" id="{C7DA365B-E064-481A-A62D-18CD31DB3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74795" y="1658470"/>
            <a:ext cx="7517205" cy="434744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7" name="Rectangle 2066">
            <a:extLst>
              <a:ext uri="{FF2B5EF4-FFF2-40B4-BE49-F238E27FC236}">
                <a16:creationId xmlns:a16="http://schemas.microsoft.com/office/drawing/2014/main" id="{96833CC6-729B-40E8-B891-D93467E34B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36801" y="3396995"/>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9" name="Rectangle 2068">
            <a:extLst>
              <a:ext uri="{FF2B5EF4-FFF2-40B4-BE49-F238E27FC236}">
                <a16:creationId xmlns:a16="http://schemas.microsoft.com/office/drawing/2014/main" id="{DE4747ED-0989-4317-8B7B-7189AF3D4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970955"/>
            <a:ext cx="4654296"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6395364-FFFC-BAD3-0B2D-5FFF3883E3E9}"/>
              </a:ext>
            </a:extLst>
          </p:cNvPr>
          <p:cNvSpPr>
            <a:spLocks noGrp="1"/>
          </p:cNvSpPr>
          <p:nvPr>
            <p:ph sz="quarter" idx="18"/>
          </p:nvPr>
        </p:nvSpPr>
        <p:spPr>
          <a:xfrm>
            <a:off x="5177839" y="1818807"/>
            <a:ext cx="6548107" cy="3698353"/>
          </a:xfrm>
        </p:spPr>
        <p:txBody>
          <a:bodyPr vert="horz" lIns="109728" tIns="109728" rIns="109728" bIns="91440" rtlCol="0" anchor="t">
            <a:noAutofit/>
          </a:bodyPr>
          <a:lstStyle/>
          <a:p>
            <a:pPr>
              <a:lnSpc>
                <a:spcPct val="100000"/>
              </a:lnSpc>
              <a:spcBef>
                <a:spcPts val="0"/>
              </a:spcBef>
              <a:spcAft>
                <a:spcPts val="0"/>
              </a:spcAft>
              <a:buFont typeface="Wingdings" panose="05000000000000000000" pitchFamily="2" charset="2"/>
            </a:pPr>
            <a:r>
              <a:rPr lang="en-US" sz="1600" b="1">
                <a:sym typeface="Open Sans"/>
              </a:rPr>
              <a:t>Youth Facilities</a:t>
            </a:r>
          </a:p>
          <a:p>
            <a:pPr marL="285750" lvl="1" indent="-285750">
              <a:lnSpc>
                <a:spcPct val="100000"/>
              </a:lnSpc>
              <a:spcBef>
                <a:spcPts val="0"/>
              </a:spcBef>
              <a:spcAft>
                <a:spcPts val="0"/>
              </a:spcAft>
              <a:buFont typeface="Arial" panose="020B0604020202020204" pitchFamily="34" charset="0"/>
              <a:buChar char="•"/>
            </a:pPr>
            <a:r>
              <a:rPr lang="en-US" sz="1400">
                <a:solidFill>
                  <a:schemeClr val="tx1">
                    <a:lumMod val="85000"/>
                    <a:lumOff val="15000"/>
                  </a:schemeClr>
                </a:solidFill>
                <a:sym typeface="Open Sans"/>
              </a:rPr>
              <a:t>Youth Transition Campus - Kearny Mesa</a:t>
            </a:r>
          </a:p>
          <a:p>
            <a:pPr marL="285750" lvl="1" indent="-285750">
              <a:lnSpc>
                <a:spcPct val="100000"/>
              </a:lnSpc>
              <a:spcBef>
                <a:spcPts val="0"/>
              </a:spcBef>
              <a:spcAft>
                <a:spcPts val="0"/>
              </a:spcAft>
              <a:buFont typeface="Arial" panose="020B0604020202020204" pitchFamily="34" charset="0"/>
              <a:buChar char="•"/>
            </a:pPr>
            <a:r>
              <a:rPr lang="en-US" sz="1400">
                <a:solidFill>
                  <a:schemeClr val="tx1">
                    <a:lumMod val="85000"/>
                    <a:lumOff val="15000"/>
                  </a:schemeClr>
                </a:solidFill>
                <a:sym typeface="Open Sans"/>
              </a:rPr>
              <a:t>East Mesa Juvenile Detention Facility - Otay Mesa</a:t>
            </a:r>
          </a:p>
          <a:p>
            <a:pPr marL="0" lvl="1">
              <a:lnSpc>
                <a:spcPct val="100000"/>
              </a:lnSpc>
              <a:spcBef>
                <a:spcPts val="0"/>
              </a:spcBef>
              <a:spcAft>
                <a:spcPts val="0"/>
              </a:spcAft>
            </a:pPr>
            <a:endParaRPr lang="en-US" sz="1600">
              <a:sym typeface="Open Sans"/>
            </a:endParaRPr>
          </a:p>
          <a:p>
            <a:pPr>
              <a:lnSpc>
                <a:spcPct val="100000"/>
              </a:lnSpc>
              <a:spcBef>
                <a:spcPts val="0"/>
              </a:spcBef>
              <a:spcAft>
                <a:spcPts val="0"/>
              </a:spcAft>
              <a:buFont typeface="Wingdings" panose="05000000000000000000" pitchFamily="2" charset="2"/>
            </a:pPr>
            <a:r>
              <a:rPr lang="en-US" sz="1600" b="1">
                <a:sym typeface="Open Sans"/>
              </a:rPr>
              <a:t>Community Supervision Offices</a:t>
            </a:r>
          </a:p>
          <a:p>
            <a:pPr marL="285750" lvl="1" indent="-285750">
              <a:lnSpc>
                <a:spcPct val="100000"/>
              </a:lnSpc>
              <a:spcBef>
                <a:spcPts val="0"/>
              </a:spcBef>
              <a:spcAft>
                <a:spcPts val="0"/>
              </a:spcAft>
              <a:buFont typeface="Arial" panose="020B0604020202020204" pitchFamily="34" charset="0"/>
              <a:buChar char="•"/>
            </a:pPr>
            <a:r>
              <a:rPr lang="en-US" sz="1400">
                <a:solidFill>
                  <a:schemeClr val="tx1"/>
                </a:solidFill>
                <a:sym typeface="Open Sans"/>
              </a:rPr>
              <a:t>Co-located with Superior Court: North County, East County, and Central (Hall of Justice)</a:t>
            </a:r>
          </a:p>
          <a:p>
            <a:pPr marL="285750" lvl="1" indent="-285750">
              <a:lnSpc>
                <a:spcPct val="100000"/>
              </a:lnSpc>
              <a:spcBef>
                <a:spcPts val="0"/>
              </a:spcBef>
              <a:spcAft>
                <a:spcPts val="0"/>
              </a:spcAft>
              <a:buFont typeface="Arial" panose="020B0604020202020204" pitchFamily="34" charset="0"/>
              <a:buChar char="•"/>
            </a:pPr>
            <a:r>
              <a:rPr lang="en-US" sz="1400">
                <a:solidFill>
                  <a:schemeClr val="tx1"/>
                </a:solidFill>
                <a:sym typeface="Open Sans"/>
              </a:rPr>
              <a:t>Community Support Office (North Park)</a:t>
            </a:r>
          </a:p>
          <a:p>
            <a:pPr marL="285750" lvl="1" indent="-285750">
              <a:lnSpc>
                <a:spcPct val="100000"/>
              </a:lnSpc>
              <a:spcBef>
                <a:spcPts val="0"/>
              </a:spcBef>
              <a:spcAft>
                <a:spcPts val="0"/>
              </a:spcAft>
              <a:buFont typeface="Arial" panose="020B0604020202020204" pitchFamily="34" charset="0"/>
              <a:buChar char="•"/>
            </a:pPr>
            <a:r>
              <a:rPr lang="en-US" sz="1400">
                <a:solidFill>
                  <a:schemeClr val="tx1"/>
                </a:solidFill>
                <a:sym typeface="Open Sans"/>
              </a:rPr>
              <a:t>Youth Development Center (Kearny Mesa)</a:t>
            </a:r>
          </a:p>
          <a:p>
            <a:pPr marL="285750" lvl="1" indent="-285750">
              <a:lnSpc>
                <a:spcPct val="100000"/>
              </a:lnSpc>
              <a:spcBef>
                <a:spcPts val="0"/>
              </a:spcBef>
              <a:spcAft>
                <a:spcPts val="0"/>
              </a:spcAft>
              <a:buFont typeface="Arial" panose="020B0604020202020204" pitchFamily="34" charset="0"/>
              <a:buChar char="•"/>
            </a:pPr>
            <a:r>
              <a:rPr lang="en-US" sz="1400">
                <a:solidFill>
                  <a:schemeClr val="tx1"/>
                </a:solidFill>
                <a:sym typeface="Open Sans"/>
              </a:rPr>
              <a:t>Pretrial Services (County Operations Center)</a:t>
            </a:r>
          </a:p>
          <a:p>
            <a:pPr marL="285750" lvl="1" indent="-285750">
              <a:lnSpc>
                <a:spcPct val="100000"/>
              </a:lnSpc>
              <a:spcBef>
                <a:spcPts val="0"/>
              </a:spcBef>
              <a:spcAft>
                <a:spcPts val="0"/>
              </a:spcAft>
              <a:buFont typeface="Arial" panose="020B0604020202020204" pitchFamily="34" charset="0"/>
              <a:buChar char="•"/>
            </a:pPr>
            <a:r>
              <a:rPr lang="en-US" sz="1400">
                <a:solidFill>
                  <a:schemeClr val="tx1"/>
                </a:solidFill>
                <a:sym typeface="Open Sans"/>
              </a:rPr>
              <a:t>Southeastern Live Well Center</a:t>
            </a:r>
          </a:p>
          <a:p>
            <a:pPr marL="0" lvl="1">
              <a:lnSpc>
                <a:spcPct val="100000"/>
              </a:lnSpc>
              <a:spcBef>
                <a:spcPts val="0"/>
              </a:spcBef>
              <a:spcAft>
                <a:spcPts val="0"/>
              </a:spcAft>
            </a:pPr>
            <a:endParaRPr lang="en-US" sz="1600">
              <a:sym typeface="Open Sans"/>
            </a:endParaRPr>
          </a:p>
          <a:p>
            <a:pPr>
              <a:lnSpc>
                <a:spcPct val="100000"/>
              </a:lnSpc>
              <a:spcBef>
                <a:spcPts val="0"/>
              </a:spcBef>
              <a:spcAft>
                <a:spcPts val="0"/>
              </a:spcAft>
              <a:buFont typeface="Wingdings" panose="05000000000000000000" pitchFamily="2" charset="2"/>
            </a:pPr>
            <a:r>
              <a:rPr lang="en-US" sz="1600" b="1">
                <a:sym typeface="Open Sans"/>
              </a:rPr>
              <a:t>Reentry &amp; Work Furlough</a:t>
            </a:r>
          </a:p>
          <a:p>
            <a:pPr marL="285750" lvl="1" indent="-285750">
              <a:lnSpc>
                <a:spcPct val="100000"/>
              </a:lnSpc>
              <a:spcBef>
                <a:spcPts val="0"/>
              </a:spcBef>
              <a:spcAft>
                <a:spcPts val="0"/>
              </a:spcAft>
              <a:buFont typeface="Arial" panose="020B0604020202020204" pitchFamily="34" charset="0"/>
              <a:buChar char="•"/>
            </a:pPr>
            <a:r>
              <a:rPr lang="en-US" sz="1400">
                <a:solidFill>
                  <a:schemeClr val="tx1"/>
                </a:solidFill>
                <a:sym typeface="Open Sans"/>
              </a:rPr>
              <a:t>Community Transition Center</a:t>
            </a:r>
          </a:p>
          <a:p>
            <a:pPr marL="285750" lvl="1" indent="-285750">
              <a:lnSpc>
                <a:spcPct val="100000"/>
              </a:lnSpc>
              <a:spcBef>
                <a:spcPts val="0"/>
              </a:spcBef>
              <a:spcAft>
                <a:spcPts val="0"/>
              </a:spcAft>
              <a:buFont typeface="Arial" panose="020B0604020202020204" pitchFamily="34" charset="0"/>
              <a:buChar char="•"/>
            </a:pPr>
            <a:r>
              <a:rPr lang="en-US" sz="1400">
                <a:solidFill>
                  <a:schemeClr val="tx1"/>
                </a:solidFill>
                <a:sym typeface="Open Sans"/>
              </a:rPr>
              <a:t>Work Furlough and Residential Reentry Center</a:t>
            </a:r>
          </a:p>
        </p:txBody>
      </p:sp>
      <p:sp>
        <p:nvSpPr>
          <p:cNvPr id="2071" name="Rectangle 2070">
            <a:extLst>
              <a:ext uri="{FF2B5EF4-FFF2-40B4-BE49-F238E27FC236}">
                <a16:creationId xmlns:a16="http://schemas.microsoft.com/office/drawing/2014/main" id="{A5757897-7307-46AF-923D-FF5BF45DD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5941912"/>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EC1F58C9-F2AB-D421-34EB-ACF43028C7DD}"/>
              </a:ext>
            </a:extLst>
          </p:cNvPr>
          <p:cNvSpPr>
            <a:spLocks noGrp="1"/>
          </p:cNvSpPr>
          <p:nvPr>
            <p:ph type="sldNum" sz="quarter" idx="12"/>
          </p:nvPr>
        </p:nvSpPr>
        <p:spPr>
          <a:xfrm>
            <a:off x="10569202" y="6309360"/>
            <a:ext cx="979879" cy="457200"/>
          </a:xfrm>
        </p:spPr>
        <p:txBody>
          <a:bodyPr vert="horz" lIns="109728" tIns="109728" rIns="109728" bIns="91440" rtlCol="0" anchor="b">
            <a:normAutofit/>
          </a:bodyPr>
          <a:lstStyle/>
          <a:p>
            <a:pPr>
              <a:spcAft>
                <a:spcPts val="600"/>
              </a:spcAft>
            </a:pPr>
            <a:fld id="{FAEF9944-A4F6-4C59-AEBD-678D6480B8EA}" type="slidenum">
              <a:rPr lang="en-US" sz="1600" b="1" smtClean="0"/>
              <a:pPr>
                <a:spcAft>
                  <a:spcPts val="600"/>
                </a:spcAft>
              </a:pPr>
              <a:t>9</a:t>
            </a:fld>
            <a:endParaRPr lang="en-US" sz="1600" b="1"/>
          </a:p>
        </p:txBody>
      </p:sp>
      <p:pic>
        <p:nvPicPr>
          <p:cNvPr id="1028" name="Picture 4">
            <a:extLst>
              <a:ext uri="{FF2B5EF4-FFF2-40B4-BE49-F238E27FC236}">
                <a16:creationId xmlns:a16="http://schemas.microsoft.com/office/drawing/2014/main" id="{B1CB6DA2-829C-C7ED-8451-6FFFD2FBC5D7}"/>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a:fillRect/>
          </a:stretch>
        </p:blipFill>
        <p:spPr bwMode="auto">
          <a:xfrm>
            <a:off x="-1" y="0"/>
            <a:ext cx="4630749" cy="296894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an Diego">
            <a:extLst>
              <a:ext uri="{FF2B5EF4-FFF2-40B4-BE49-F238E27FC236}">
                <a16:creationId xmlns:a16="http://schemas.microsoft.com/office/drawing/2014/main" id="{F21DDA08-F9A0-FCC9-6E1B-EFC27E9B4F0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a:fillRect/>
          </a:stretch>
        </p:blipFill>
        <p:spPr bwMode="auto">
          <a:xfrm>
            <a:off x="0" y="3032109"/>
            <a:ext cx="4630749" cy="2907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154341"/>
      </p:ext>
    </p:extLst>
  </p:cSld>
  <p:clrMapOvr>
    <a:masterClrMapping/>
  </p:clrMapOvr>
</p:sld>
</file>

<file path=ppt/theme/theme1.xml><?xml version="1.0" encoding="utf-8"?>
<a:theme xmlns:a="http://schemas.openxmlformats.org/drawingml/2006/main" name="ShojiVTI">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ojiVTI" id="{00D0DDEB-E771-48E5-9E96-0647434F08B1}" vid="{9D22D596-7FD0-4F89-958C-AD79A09491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6e5d57a-f97f-43fe-ac8d-44455baa238f" xsi:nil="true"/>
    <lcf76f155ced4ddcb4097134ff3c332f xmlns="0cfc0163-daeb-4887-b806-6dca3975eaa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F322A3A7B98624094F50D57B2BE3CBB" ma:contentTypeVersion="16" ma:contentTypeDescription="Create a new document." ma:contentTypeScope="" ma:versionID="b55d21b65d3847ed0bea4b4a68ab2c1d">
  <xsd:schema xmlns:xsd="http://www.w3.org/2001/XMLSchema" xmlns:xs="http://www.w3.org/2001/XMLSchema" xmlns:p="http://schemas.microsoft.com/office/2006/metadata/properties" xmlns:ns2="0cfc0163-daeb-4887-b806-6dca3975eaa2" xmlns:ns3="b6e5d57a-f97f-43fe-ac8d-44455baa238f" targetNamespace="http://schemas.microsoft.com/office/2006/metadata/properties" ma:root="true" ma:fieldsID="da8200556eb05c46fd12a560f78f8615" ns2:_="" ns3:_="">
    <xsd:import namespace="0cfc0163-daeb-4887-b806-6dca3975eaa2"/>
    <xsd:import namespace="b6e5d57a-f97f-43fe-ac8d-44455baa238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fc0163-daeb-4887-b806-6dca3975ea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b8cc222-65fd-42cc-aeaa-058f903907fb"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6e5d57a-f97f-43fe-ac8d-44455baa238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806062a9-03e5-4e52-8ff4-60342c9aa976}" ma:internalName="TaxCatchAll" ma:showField="CatchAllData" ma:web="b6e5d57a-f97f-43fe-ac8d-44455baa238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FF477C-132F-44F8-8C56-EBFF95FAF97B}">
  <ds:schemaRefs>
    <ds:schemaRef ds:uri="http://schemas.openxmlformats.org/package/2006/metadata/core-properties"/>
    <ds:schemaRef ds:uri="http://purl.org/dc/dcmitype/"/>
    <ds:schemaRef ds:uri="http://schemas.microsoft.com/office/2006/documentManagement/types"/>
    <ds:schemaRef ds:uri="71af3243-3dd4-4a8d-8c0d-dd76da1f02a5"/>
    <ds:schemaRef ds:uri="http://purl.org/dc/elements/1.1/"/>
    <ds:schemaRef ds:uri="http://purl.org/dc/terms/"/>
    <ds:schemaRef ds:uri="http://schemas.microsoft.com/office/infopath/2007/PartnerControls"/>
    <ds:schemaRef ds:uri="http://schemas.microsoft.com/office/2006/metadata/properties"/>
    <ds:schemaRef ds:uri="16c05727-aa75-4e4a-9b5f-8a80a1165891"/>
    <ds:schemaRef ds:uri="230e9df3-be65-4c73-a93b-d1236ebd677e"/>
    <ds:schemaRef ds:uri="http://schemas.microsoft.com/sharepoint/v3"/>
    <ds:schemaRef ds:uri="http://www.w3.org/XML/1998/namespace"/>
    <ds:schemaRef ds:uri="b6e5d57a-f97f-43fe-ac8d-44455baa238f"/>
    <ds:schemaRef ds:uri="0cfc0163-daeb-4887-b806-6dca3975eaa2"/>
  </ds:schemaRefs>
</ds:datastoreItem>
</file>

<file path=customXml/itemProps2.xml><?xml version="1.0" encoding="utf-8"?>
<ds:datastoreItem xmlns:ds="http://schemas.openxmlformats.org/officeDocument/2006/customXml" ds:itemID="{DCEE9BC9-3FE6-4135-AC53-38B4CF3434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fc0163-daeb-4887-b806-6dca3975eaa2"/>
    <ds:schemaRef ds:uri="b6e5d57a-f97f-43fe-ac8d-44455baa23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36CB81-A037-44A8-88EB-C0C0F17FD4B1}">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{135553B6-0120-499E-B9F0-A400A62ED300}TF2b9189fa-8f70-44c5-a025-8c7b018ae2a95a18b6f7_win32-f1ac09ee8c52</Template>
  <TotalTime>1</TotalTime>
  <Words>704</Words>
  <Application>Microsoft Office PowerPoint</Application>
  <PresentationFormat>Widescreen</PresentationFormat>
  <Paragraphs>144</Paragraphs>
  <Slides>17</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Meiryo</vt:lpstr>
      <vt:lpstr>Arial</vt:lpstr>
      <vt:lpstr>Arial Nova</vt:lpstr>
      <vt:lpstr>Calibri</vt:lpstr>
      <vt:lpstr>Corbel</vt:lpstr>
      <vt:lpstr>Open Sans</vt:lpstr>
      <vt:lpstr>Wingdings</vt:lpstr>
      <vt:lpstr>ShojiVTI</vt:lpstr>
      <vt:lpstr>County of San Diego Probation Department Update</vt:lpstr>
      <vt:lpstr>Tamika Nelson Chief Probation Officer</vt:lpstr>
      <vt:lpstr>Who We Are</vt:lpstr>
      <vt:lpstr>Top Priorities - BESTS</vt:lpstr>
      <vt:lpstr>How We Serve</vt:lpstr>
      <vt:lpstr>Service Areas</vt:lpstr>
      <vt:lpstr>Who We Serve  (As of 1/5/26) </vt:lpstr>
      <vt:lpstr>17 locations across San Diego County</vt:lpstr>
      <vt:lpstr>Probation Facilities</vt:lpstr>
      <vt:lpstr>Rehabilitative Services</vt:lpstr>
      <vt:lpstr>Current Initiatives</vt:lpstr>
      <vt:lpstr>Successful Outcomes</vt:lpstr>
      <vt:lpstr>Connecting with Our Community</vt:lpstr>
      <vt:lpstr>Notes of Gratitude</vt:lpstr>
      <vt:lpstr>Population Management </vt:lpstr>
      <vt:lpstr>NEURODIVERGENT TRAININGS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Wan, Emma</dc:creator>
  <cp:lastModifiedBy>Biggs, Amanda B</cp:lastModifiedBy>
  <cp:revision>3</cp:revision>
  <dcterms:created xsi:type="dcterms:W3CDTF">2025-12-26T22:13:18Z</dcterms:created>
  <dcterms:modified xsi:type="dcterms:W3CDTF">2026-02-07T00:55:12Z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0x010100AF322A3A7B98624094F50D57B2BE3CBB</vt:lpwstr>
  </property>
  <property fmtid="{D5CDD505-2E9C-101B-9397-08002B2CF9AE}" pid="3" name="MediaServiceImageTags">
    <vt:lpwstr/>
  </property>
</Properties>
</file>