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61" r:id="rId7"/>
    <p:sldId id="272" r:id="rId8"/>
    <p:sldId id="259" r:id="rId9"/>
    <p:sldId id="274" r:id="rId10"/>
    <p:sldId id="275" r:id="rId11"/>
    <p:sldId id="264" r:id="rId12"/>
    <p:sldId id="270" r:id="rId13"/>
    <p:sldId id="27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5D92F97-6628-7947-AE82-C246835F0C48}" name="Klew, Spencer" initials="SK" userId="S::Spencer.Klew@sdcounty.ca.gov::a9a42e1e-9ab0-47b6-9041-b4c3fab8f3f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0113" autoAdjust="0"/>
  </p:normalViewPr>
  <p:slideViewPr>
    <p:cSldViewPr snapToGrid="0">
      <p:cViewPr varScale="1">
        <p:scale>
          <a:sx n="69" d="100"/>
          <a:sy n="69" d="100"/>
        </p:scale>
        <p:origin x="9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w, Spencer" userId="a9a42e1e-9ab0-47b6-9041-b4c3fab8f3f6" providerId="ADAL" clId="{588A4C65-C35D-44FC-9C7D-88A9A0A12D2D}"/>
    <pc:docChg chg="undo redo custSel addSld delSld modSld sldOrd">
      <pc:chgData name="Klew, Spencer" userId="a9a42e1e-9ab0-47b6-9041-b4c3fab8f3f6" providerId="ADAL" clId="{588A4C65-C35D-44FC-9C7D-88A9A0A12D2D}" dt="2026-03-04T19:19:40.744" v="2664" actId="404"/>
      <pc:docMkLst>
        <pc:docMk/>
      </pc:docMkLst>
      <pc:sldChg chg="delSp modSp mod modNotesTx">
        <pc:chgData name="Klew, Spencer" userId="a9a42e1e-9ab0-47b6-9041-b4c3fab8f3f6" providerId="ADAL" clId="{588A4C65-C35D-44FC-9C7D-88A9A0A12D2D}" dt="2026-03-03T23:23:44.335" v="2317" actId="20577"/>
        <pc:sldMkLst>
          <pc:docMk/>
          <pc:sldMk cId="236890505" sldId="256"/>
        </pc:sldMkLst>
        <pc:spChg chg="mod">
          <ac:chgData name="Klew, Spencer" userId="a9a42e1e-9ab0-47b6-9041-b4c3fab8f3f6" providerId="ADAL" clId="{588A4C65-C35D-44FC-9C7D-88A9A0A12D2D}" dt="2026-02-26T23:30:15.135" v="0"/>
          <ac:spMkLst>
            <pc:docMk/>
            <pc:sldMk cId="236890505" sldId="256"/>
            <ac:spMk id="3" creationId="{A9368DD1-F959-26DD-8A5B-327A0DE11277}"/>
          </ac:spMkLst>
        </pc:spChg>
      </pc:sldChg>
      <pc:sldChg chg="modSp mod modNotesTx">
        <pc:chgData name="Klew, Spencer" userId="a9a42e1e-9ab0-47b6-9041-b4c3fab8f3f6" providerId="ADAL" clId="{588A4C65-C35D-44FC-9C7D-88A9A0A12D2D}" dt="2026-03-04T18:15:51.065" v="2510" actId="20577"/>
        <pc:sldMkLst>
          <pc:docMk/>
          <pc:sldMk cId="533946584" sldId="257"/>
        </pc:sldMkLst>
        <pc:spChg chg="mod">
          <ac:chgData name="Klew, Spencer" userId="a9a42e1e-9ab0-47b6-9041-b4c3fab8f3f6" providerId="ADAL" clId="{588A4C65-C35D-44FC-9C7D-88A9A0A12D2D}" dt="2026-02-26T23:31:05.728" v="21"/>
          <ac:spMkLst>
            <pc:docMk/>
            <pc:sldMk cId="533946584" sldId="257"/>
            <ac:spMk id="2" creationId="{CF69F74D-14A2-4A6D-E7EE-A95A056F9504}"/>
          </ac:spMkLst>
        </pc:spChg>
        <pc:spChg chg="mod">
          <ac:chgData name="Klew, Spencer" userId="a9a42e1e-9ab0-47b6-9041-b4c3fab8f3f6" providerId="ADAL" clId="{588A4C65-C35D-44FC-9C7D-88A9A0A12D2D}" dt="2026-03-04T18:15:51.065" v="2510" actId="20577"/>
          <ac:spMkLst>
            <pc:docMk/>
            <pc:sldMk cId="533946584" sldId="257"/>
            <ac:spMk id="5" creationId="{79ACCB89-611C-0ECE-5748-31F28F379F47}"/>
          </ac:spMkLst>
        </pc:spChg>
      </pc:sldChg>
      <pc:sldChg chg="modSp mod ord modNotesTx">
        <pc:chgData name="Klew, Spencer" userId="a9a42e1e-9ab0-47b6-9041-b4c3fab8f3f6" providerId="ADAL" clId="{588A4C65-C35D-44FC-9C7D-88A9A0A12D2D}" dt="2026-03-04T18:02:28.265" v="2464" actId="20577"/>
        <pc:sldMkLst>
          <pc:docMk/>
          <pc:sldMk cId="2039201525" sldId="259"/>
        </pc:sldMkLst>
        <pc:spChg chg="mod">
          <ac:chgData name="Klew, Spencer" userId="a9a42e1e-9ab0-47b6-9041-b4c3fab8f3f6" providerId="ADAL" clId="{588A4C65-C35D-44FC-9C7D-88A9A0A12D2D}" dt="2026-02-27T23:57:16.677" v="1839" actId="20577"/>
          <ac:spMkLst>
            <pc:docMk/>
            <pc:sldMk cId="2039201525" sldId="259"/>
            <ac:spMk id="2" creationId="{79D3A0B3-32A4-933E-1372-FCF46E1EB38B}"/>
          </ac:spMkLst>
        </pc:spChg>
        <pc:spChg chg="mod">
          <ac:chgData name="Klew, Spencer" userId="a9a42e1e-9ab0-47b6-9041-b4c3fab8f3f6" providerId="ADAL" clId="{588A4C65-C35D-44FC-9C7D-88A9A0A12D2D}" dt="2026-03-04T18:02:28.265" v="2464" actId="20577"/>
          <ac:spMkLst>
            <pc:docMk/>
            <pc:sldMk cId="2039201525" sldId="259"/>
            <ac:spMk id="3" creationId="{09A3ED45-275A-DDB0-15FD-B783F2571CEC}"/>
          </ac:spMkLst>
        </pc:spChg>
      </pc:sldChg>
      <pc:sldChg chg="modSp mod ord modNotesTx">
        <pc:chgData name="Klew, Spencer" userId="a9a42e1e-9ab0-47b6-9041-b4c3fab8f3f6" providerId="ADAL" clId="{588A4C65-C35D-44FC-9C7D-88A9A0A12D2D}" dt="2026-03-03T23:23:50.478" v="2319" actId="20577"/>
        <pc:sldMkLst>
          <pc:docMk/>
          <pc:sldMk cId="677647669" sldId="261"/>
        </pc:sldMkLst>
        <pc:spChg chg="mod">
          <ac:chgData name="Klew, Spencer" userId="a9a42e1e-9ab0-47b6-9041-b4c3fab8f3f6" providerId="ADAL" clId="{588A4C65-C35D-44FC-9C7D-88A9A0A12D2D}" dt="2026-02-26T23:33:48.021" v="39"/>
          <ac:spMkLst>
            <pc:docMk/>
            <pc:sldMk cId="677647669" sldId="261"/>
            <ac:spMk id="2" creationId="{710FFABC-66C6-F2D2-9EE4-3D37D47FD407}"/>
          </ac:spMkLst>
        </pc:spChg>
        <pc:spChg chg="mod">
          <ac:chgData name="Klew, Spencer" userId="a9a42e1e-9ab0-47b6-9041-b4c3fab8f3f6" providerId="ADAL" clId="{588A4C65-C35D-44FC-9C7D-88A9A0A12D2D}" dt="2026-02-27T23:24:17.821" v="881" actId="6549"/>
          <ac:spMkLst>
            <pc:docMk/>
            <pc:sldMk cId="677647669" sldId="261"/>
            <ac:spMk id="3" creationId="{4FFCDB27-B50A-13B7-94AA-B8EC494BC9E1}"/>
          </ac:spMkLst>
        </pc:spChg>
      </pc:sldChg>
      <pc:sldChg chg="modSp mod ord modNotesTx">
        <pc:chgData name="Klew, Spencer" userId="a9a42e1e-9ab0-47b6-9041-b4c3fab8f3f6" providerId="ADAL" clId="{588A4C65-C35D-44FC-9C7D-88A9A0A12D2D}" dt="2026-03-04T18:16:11.731" v="2537" actId="20577"/>
        <pc:sldMkLst>
          <pc:docMk/>
          <pc:sldMk cId="2941658976" sldId="264"/>
        </pc:sldMkLst>
        <pc:spChg chg="mod">
          <ac:chgData name="Klew, Spencer" userId="a9a42e1e-9ab0-47b6-9041-b4c3fab8f3f6" providerId="ADAL" clId="{588A4C65-C35D-44FC-9C7D-88A9A0A12D2D}" dt="2026-03-04T18:16:11.731" v="2537" actId="20577"/>
          <ac:spMkLst>
            <pc:docMk/>
            <pc:sldMk cId="2941658976" sldId="264"/>
            <ac:spMk id="5" creationId="{E6E71F89-9C90-B4B9-DCAF-7C659B1FE882}"/>
          </ac:spMkLst>
        </pc:spChg>
        <pc:graphicFrameChg chg="mod modGraphic">
          <ac:chgData name="Klew, Spencer" userId="a9a42e1e-9ab0-47b6-9041-b4c3fab8f3f6" providerId="ADAL" clId="{588A4C65-C35D-44FC-9C7D-88A9A0A12D2D}" dt="2026-02-27T00:04:29.613" v="380" actId="20577"/>
          <ac:graphicFrameMkLst>
            <pc:docMk/>
            <pc:sldMk cId="2941658976" sldId="264"/>
            <ac:graphicFrameMk id="21" creationId="{2B8D0DF9-C93E-624F-3C09-33EF2D3DAC59}"/>
          </ac:graphicFrameMkLst>
        </pc:graphicFrameChg>
      </pc:sldChg>
      <pc:sldChg chg="modSp mod ord modNotesTx">
        <pc:chgData name="Klew, Spencer" userId="a9a42e1e-9ab0-47b6-9041-b4c3fab8f3f6" providerId="ADAL" clId="{588A4C65-C35D-44FC-9C7D-88A9A0A12D2D}" dt="2026-03-03T23:24:12.959" v="2327" actId="20577"/>
        <pc:sldMkLst>
          <pc:docMk/>
          <pc:sldMk cId="3692429813" sldId="269"/>
        </pc:sldMkLst>
        <pc:spChg chg="mod">
          <ac:chgData name="Klew, Spencer" userId="a9a42e1e-9ab0-47b6-9041-b4c3fab8f3f6" providerId="ADAL" clId="{588A4C65-C35D-44FC-9C7D-88A9A0A12D2D}" dt="2026-02-27T23:41:51.521" v="1825" actId="20577"/>
          <ac:spMkLst>
            <pc:docMk/>
            <pc:sldMk cId="3692429813" sldId="269"/>
            <ac:spMk id="4" creationId="{E53D9049-62FF-9525-D419-F19970106D9D}"/>
          </ac:spMkLst>
        </pc:spChg>
      </pc:sldChg>
      <pc:sldChg chg="modSp add mod modNotesTx">
        <pc:chgData name="Klew, Spencer" userId="a9a42e1e-9ab0-47b6-9041-b4c3fab8f3f6" providerId="ADAL" clId="{588A4C65-C35D-44FC-9C7D-88A9A0A12D2D}" dt="2026-03-04T19:19:40.744" v="2664" actId="404"/>
        <pc:sldMkLst>
          <pc:docMk/>
          <pc:sldMk cId="1735314352" sldId="270"/>
        </pc:sldMkLst>
        <pc:spChg chg="mod">
          <ac:chgData name="Klew, Spencer" userId="a9a42e1e-9ab0-47b6-9041-b4c3fab8f3f6" providerId="ADAL" clId="{588A4C65-C35D-44FC-9C7D-88A9A0A12D2D}" dt="2026-02-27T00:06:51.811" v="428" actId="20577"/>
          <ac:spMkLst>
            <pc:docMk/>
            <pc:sldMk cId="1735314352" sldId="270"/>
            <ac:spMk id="2" creationId="{3831192C-8AF6-87FF-669A-BDCF130B2259}"/>
          </ac:spMkLst>
        </pc:spChg>
        <pc:spChg chg="mod">
          <ac:chgData name="Klew, Spencer" userId="a9a42e1e-9ab0-47b6-9041-b4c3fab8f3f6" providerId="ADAL" clId="{588A4C65-C35D-44FC-9C7D-88A9A0A12D2D}" dt="2026-03-04T19:19:40.744" v="2664" actId="404"/>
          <ac:spMkLst>
            <pc:docMk/>
            <pc:sldMk cId="1735314352" sldId="270"/>
            <ac:spMk id="5" creationId="{F0B5297B-57D1-82AD-0E26-B42E0E0A03E6}"/>
          </ac:spMkLst>
        </pc:spChg>
      </pc:sldChg>
      <pc:sldChg chg="addSp modSp add mod ord modNotesTx">
        <pc:chgData name="Klew, Spencer" userId="a9a42e1e-9ab0-47b6-9041-b4c3fab8f3f6" providerId="ADAL" clId="{588A4C65-C35D-44FC-9C7D-88A9A0A12D2D}" dt="2026-03-03T23:23:53.347" v="2320" actId="20577"/>
        <pc:sldMkLst>
          <pc:docMk/>
          <pc:sldMk cId="653459656" sldId="272"/>
        </pc:sldMkLst>
        <pc:picChg chg="add mod">
          <ac:chgData name="Klew, Spencer" userId="a9a42e1e-9ab0-47b6-9041-b4c3fab8f3f6" providerId="ADAL" clId="{588A4C65-C35D-44FC-9C7D-88A9A0A12D2D}" dt="2026-02-27T23:16:18.158" v="794" actId="1076"/>
          <ac:picMkLst>
            <pc:docMk/>
            <pc:sldMk cId="653459656" sldId="272"/>
            <ac:picMk id="3" creationId="{942DE5ED-B874-CF89-BFE1-D9F562B20F66}"/>
          </ac:picMkLst>
        </pc:picChg>
        <pc:picChg chg="add mod">
          <ac:chgData name="Klew, Spencer" userId="a9a42e1e-9ab0-47b6-9041-b4c3fab8f3f6" providerId="ADAL" clId="{588A4C65-C35D-44FC-9C7D-88A9A0A12D2D}" dt="2026-02-27T23:18:30.966" v="832" actId="1076"/>
          <ac:picMkLst>
            <pc:docMk/>
            <pc:sldMk cId="653459656" sldId="272"/>
            <ac:picMk id="5" creationId="{38BD2E33-4464-D3EC-CCF6-ED9E6DC15E7F}"/>
          </ac:picMkLst>
        </pc:picChg>
        <pc:picChg chg="add mod">
          <ac:chgData name="Klew, Spencer" userId="a9a42e1e-9ab0-47b6-9041-b4c3fab8f3f6" providerId="ADAL" clId="{588A4C65-C35D-44FC-9C7D-88A9A0A12D2D}" dt="2026-02-27T23:18:41.012" v="835" actId="1076"/>
          <ac:picMkLst>
            <pc:docMk/>
            <pc:sldMk cId="653459656" sldId="272"/>
            <ac:picMk id="7" creationId="{CA8564DD-098A-E714-30BA-7023A91F6648}"/>
          </ac:picMkLst>
        </pc:picChg>
      </pc:sldChg>
      <pc:sldChg chg="addSp delSp modSp add del mod modNotesTx">
        <pc:chgData name="Klew, Spencer" userId="a9a42e1e-9ab0-47b6-9041-b4c3fab8f3f6" providerId="ADAL" clId="{588A4C65-C35D-44FC-9C7D-88A9A0A12D2D}" dt="2026-03-03T23:23:59.185" v="2322" actId="20577"/>
        <pc:sldMkLst>
          <pc:docMk/>
          <pc:sldMk cId="3144642731" sldId="274"/>
        </pc:sldMkLst>
        <pc:spChg chg="mod">
          <ac:chgData name="Klew, Spencer" userId="a9a42e1e-9ab0-47b6-9041-b4c3fab8f3f6" providerId="ADAL" clId="{588A4C65-C35D-44FC-9C7D-88A9A0A12D2D}" dt="2026-02-27T23:23:22.694" v="874" actId="20577"/>
          <ac:spMkLst>
            <pc:docMk/>
            <pc:sldMk cId="3144642731" sldId="274"/>
            <ac:spMk id="3" creationId="{39D3E57B-CAC5-A7DE-229E-B863F32182EE}"/>
          </ac:spMkLst>
        </pc:spChg>
        <pc:picChg chg="add mod">
          <ac:chgData name="Klew, Spencer" userId="a9a42e1e-9ab0-47b6-9041-b4c3fab8f3f6" providerId="ADAL" clId="{588A4C65-C35D-44FC-9C7D-88A9A0A12D2D}" dt="2026-02-27T23:23:31.747" v="875" actId="1076"/>
          <ac:picMkLst>
            <pc:docMk/>
            <pc:sldMk cId="3144642731" sldId="274"/>
            <ac:picMk id="7" creationId="{8173BA2E-DA0D-51F6-9C80-A027423D4417}"/>
          </ac:picMkLst>
        </pc:picChg>
      </pc:sldChg>
      <pc:sldChg chg="modSp add mod ord modCm modNotesTx">
        <pc:chgData name="Klew, Spencer" userId="a9a42e1e-9ab0-47b6-9041-b4c3fab8f3f6" providerId="ADAL" clId="{588A4C65-C35D-44FC-9C7D-88A9A0A12D2D}" dt="2026-03-04T18:11:55.664" v="2480" actId="20577"/>
        <pc:sldMkLst>
          <pc:docMk/>
          <pc:sldMk cId="3842002621" sldId="275"/>
        </pc:sldMkLst>
        <pc:spChg chg="mod">
          <ac:chgData name="Klew, Spencer" userId="a9a42e1e-9ab0-47b6-9041-b4c3fab8f3f6" providerId="ADAL" clId="{588A4C65-C35D-44FC-9C7D-88A9A0A12D2D}" dt="2026-02-27T00:00:01.338" v="217"/>
          <ac:spMkLst>
            <pc:docMk/>
            <pc:sldMk cId="3842002621" sldId="275"/>
            <ac:spMk id="2" creationId="{EFF8CEA8-463E-DB03-1235-1954CE2EA354}"/>
          </ac:spMkLst>
        </pc:spChg>
        <pc:spChg chg="mod">
          <ac:chgData name="Klew, Spencer" userId="a9a42e1e-9ab0-47b6-9041-b4c3fab8f3f6" providerId="ADAL" clId="{588A4C65-C35D-44FC-9C7D-88A9A0A12D2D}" dt="2026-03-04T18:11:55.664" v="2480" actId="20577"/>
          <ac:spMkLst>
            <pc:docMk/>
            <pc:sldMk cId="3842002621" sldId="275"/>
            <ac:spMk id="3" creationId="{DA1DE495-9E1B-E66E-CB8B-6D48A593371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lew, Spencer" userId="a9a42e1e-9ab0-47b6-9041-b4c3fab8f3f6" providerId="ADAL" clId="{588A4C65-C35D-44FC-9C7D-88A9A0A12D2D}" dt="2026-02-27T23:28:03.627" v="900" actId="20577"/>
              <pc2:cmMkLst xmlns:pc2="http://schemas.microsoft.com/office/powerpoint/2019/9/main/command">
                <pc:docMk/>
                <pc:sldMk cId="3842002621" sldId="275"/>
                <pc2:cmMk id="{6707741E-55F1-4548-8E72-4679BA7D67E9}"/>
              </pc2:cmMkLst>
            </pc226:cmChg>
            <pc226:cmChg xmlns:pc226="http://schemas.microsoft.com/office/powerpoint/2022/06/main/command" chg="mod">
              <pc226:chgData name="Klew, Spencer" userId="a9a42e1e-9ab0-47b6-9041-b4c3fab8f3f6" providerId="ADAL" clId="{588A4C65-C35D-44FC-9C7D-88A9A0A12D2D}" dt="2026-02-27T23:30:25.154" v="1153"/>
              <pc2:cmMkLst xmlns:pc2="http://schemas.microsoft.com/office/powerpoint/2019/9/main/command">
                <pc:docMk/>
                <pc:sldMk cId="3842002621" sldId="275"/>
                <pc2:cmMk id="{9A05825A-31E9-4BD3-959E-9464945E1239}"/>
              </pc2:cmMkLst>
            </pc226:cmChg>
          </p:ext>
        </pc:extLst>
      </pc:sldChg>
      <pc:sldChg chg="modSp add mod modCm modNotesTx">
        <pc:chgData name="Klew, Spencer" userId="a9a42e1e-9ab0-47b6-9041-b4c3fab8f3f6" providerId="ADAL" clId="{588A4C65-C35D-44FC-9C7D-88A9A0A12D2D}" dt="2026-03-04T18:47:08.689" v="2663" actId="20577"/>
        <pc:sldMkLst>
          <pc:docMk/>
          <pc:sldMk cId="2030044345" sldId="277"/>
        </pc:sldMkLst>
        <pc:spChg chg="mod">
          <ac:chgData name="Klew, Spencer" userId="a9a42e1e-9ab0-47b6-9041-b4c3fab8f3f6" providerId="ADAL" clId="{588A4C65-C35D-44FC-9C7D-88A9A0A12D2D}" dt="2026-02-27T00:12:20.123" v="532"/>
          <ac:spMkLst>
            <pc:docMk/>
            <pc:sldMk cId="2030044345" sldId="277"/>
            <ac:spMk id="2" creationId="{99413AE3-AF80-02CA-3284-1ED4BEA64AE3}"/>
          </ac:spMkLst>
        </pc:spChg>
        <pc:spChg chg="mod">
          <ac:chgData name="Klew, Spencer" userId="a9a42e1e-9ab0-47b6-9041-b4c3fab8f3f6" providerId="ADAL" clId="{588A4C65-C35D-44FC-9C7D-88A9A0A12D2D}" dt="2026-03-04T18:47:08.689" v="2663" actId="20577"/>
          <ac:spMkLst>
            <pc:docMk/>
            <pc:sldMk cId="2030044345" sldId="277"/>
            <ac:spMk id="5" creationId="{9DF0668C-6D83-5A25-EAFA-5379C986F1B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lew, Spencer" userId="a9a42e1e-9ab0-47b6-9041-b4c3fab8f3f6" providerId="ADAL" clId="{588A4C65-C35D-44FC-9C7D-88A9A0A12D2D}" dt="2026-02-27T23:42:09.705" v="1828" actId="20577"/>
              <pc2:cmMkLst xmlns:pc2="http://schemas.microsoft.com/office/powerpoint/2019/9/main/command">
                <pc:docMk/>
                <pc:sldMk cId="2030044345" sldId="277"/>
                <pc2:cmMk id="{193DBFFD-5B48-4235-AF3B-F2CE8220D8C5}"/>
              </pc2:cmMkLst>
            </pc226:cmChg>
          </p:ext>
        </pc:ext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F37923-F96B-4EBA-9261-79CB112738C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261374-1490-45A9-9553-1F0FAB06256A}">
      <dgm:prSet/>
      <dgm:spPr/>
      <dgm:t>
        <a:bodyPr/>
        <a:lstStyle/>
        <a:p>
          <a:r>
            <a:rPr lang="en-US" dirty="0"/>
            <a:t>Closed Session Review</a:t>
          </a:r>
        </a:p>
      </dgm:t>
    </dgm:pt>
    <dgm:pt modelId="{A12B54B2-6BAA-4288-B341-3F3ECC3C0B5C}" type="parTrans" cxnId="{954FE5EF-8D43-4A08-AB09-C8662A36B544}">
      <dgm:prSet/>
      <dgm:spPr/>
      <dgm:t>
        <a:bodyPr/>
        <a:lstStyle/>
        <a:p>
          <a:endParaRPr lang="en-US"/>
        </a:p>
      </dgm:t>
    </dgm:pt>
    <dgm:pt modelId="{DC9DF78C-DC10-46CF-89A4-A09DF2F89358}" type="sibTrans" cxnId="{954FE5EF-8D43-4A08-AB09-C8662A36B544}">
      <dgm:prSet/>
      <dgm:spPr/>
      <dgm:t>
        <a:bodyPr/>
        <a:lstStyle/>
        <a:p>
          <a:endParaRPr lang="en-US"/>
        </a:p>
      </dgm:t>
    </dgm:pt>
    <dgm:pt modelId="{F45E835C-503B-4171-A61D-499A7C6DC1BC}">
      <dgm:prSet/>
      <dgm:spPr/>
      <dgm:t>
        <a:bodyPr/>
        <a:lstStyle/>
        <a:p>
          <a:r>
            <a:rPr lang="en-US" dirty="0"/>
            <a:t>Post Board Meeting</a:t>
          </a:r>
        </a:p>
      </dgm:t>
    </dgm:pt>
    <dgm:pt modelId="{F78F32E7-F0D5-409A-A59A-1E4823BCC619}" type="parTrans" cxnId="{8AEE6EB8-E9E7-4101-901D-04F2DE709D01}">
      <dgm:prSet/>
      <dgm:spPr/>
      <dgm:t>
        <a:bodyPr/>
        <a:lstStyle/>
        <a:p>
          <a:endParaRPr lang="en-US"/>
        </a:p>
      </dgm:t>
    </dgm:pt>
    <dgm:pt modelId="{0E5287BD-F12F-4DFA-924A-DCDF18417BBC}" type="sibTrans" cxnId="{8AEE6EB8-E9E7-4101-901D-04F2DE709D01}">
      <dgm:prSet/>
      <dgm:spPr/>
      <dgm:t>
        <a:bodyPr/>
        <a:lstStyle/>
        <a:p>
          <a:endParaRPr lang="en-US"/>
        </a:p>
      </dgm:t>
    </dgm:pt>
    <dgm:pt modelId="{EAF3F465-9CA9-45E7-A90B-00C8715C852F}" type="pres">
      <dgm:prSet presAssocID="{1AF37923-F96B-4EBA-9261-79CB112738C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39BAB4-2BBB-42AC-984A-B7D12A9FA385}" type="pres">
      <dgm:prSet presAssocID="{E3261374-1490-45A9-9553-1F0FAB06256A}" presName="hierRoot1" presStyleCnt="0"/>
      <dgm:spPr/>
    </dgm:pt>
    <dgm:pt modelId="{7E02D0FC-0A42-4238-A9E8-66149FD8F8AC}" type="pres">
      <dgm:prSet presAssocID="{E3261374-1490-45A9-9553-1F0FAB06256A}" presName="composite" presStyleCnt="0"/>
      <dgm:spPr/>
    </dgm:pt>
    <dgm:pt modelId="{76322ABA-E328-4E72-B1D3-F42CC74A63AF}" type="pres">
      <dgm:prSet presAssocID="{E3261374-1490-45A9-9553-1F0FAB06256A}" presName="background" presStyleLbl="node0" presStyleIdx="0" presStyleCnt="2"/>
      <dgm:spPr/>
    </dgm:pt>
    <dgm:pt modelId="{5FD24FF0-3159-44C4-91D5-BC5BD0A58FE4}" type="pres">
      <dgm:prSet presAssocID="{E3261374-1490-45A9-9553-1F0FAB06256A}" presName="text" presStyleLbl="fgAcc0" presStyleIdx="0" presStyleCnt="2">
        <dgm:presLayoutVars>
          <dgm:chPref val="3"/>
        </dgm:presLayoutVars>
      </dgm:prSet>
      <dgm:spPr/>
    </dgm:pt>
    <dgm:pt modelId="{B07CEAD1-A8F9-45ED-8A62-0BE1297A51E0}" type="pres">
      <dgm:prSet presAssocID="{E3261374-1490-45A9-9553-1F0FAB06256A}" presName="hierChild2" presStyleCnt="0"/>
      <dgm:spPr/>
    </dgm:pt>
    <dgm:pt modelId="{4EFEFEF9-2AC6-4FD4-AACC-CEFB8A262FE5}" type="pres">
      <dgm:prSet presAssocID="{F45E835C-503B-4171-A61D-499A7C6DC1BC}" presName="hierRoot1" presStyleCnt="0"/>
      <dgm:spPr/>
    </dgm:pt>
    <dgm:pt modelId="{5AC131AB-2E25-426B-9B9B-CE6C24C9329E}" type="pres">
      <dgm:prSet presAssocID="{F45E835C-503B-4171-A61D-499A7C6DC1BC}" presName="composite" presStyleCnt="0"/>
      <dgm:spPr/>
    </dgm:pt>
    <dgm:pt modelId="{A1E01224-51D1-467A-90BA-4F8A11250447}" type="pres">
      <dgm:prSet presAssocID="{F45E835C-503B-4171-A61D-499A7C6DC1BC}" presName="background" presStyleLbl="node0" presStyleIdx="1" presStyleCnt="2"/>
      <dgm:spPr/>
    </dgm:pt>
    <dgm:pt modelId="{793D07D4-21F8-4E18-81CF-1E3DE6FC92AC}" type="pres">
      <dgm:prSet presAssocID="{F45E835C-503B-4171-A61D-499A7C6DC1BC}" presName="text" presStyleLbl="fgAcc0" presStyleIdx="1" presStyleCnt="2">
        <dgm:presLayoutVars>
          <dgm:chPref val="3"/>
        </dgm:presLayoutVars>
      </dgm:prSet>
      <dgm:spPr/>
    </dgm:pt>
    <dgm:pt modelId="{88ED5A3F-43B2-4A62-97BA-B1511092AF88}" type="pres">
      <dgm:prSet presAssocID="{F45E835C-503B-4171-A61D-499A7C6DC1BC}" presName="hierChild2" presStyleCnt="0"/>
      <dgm:spPr/>
    </dgm:pt>
  </dgm:ptLst>
  <dgm:cxnLst>
    <dgm:cxn modelId="{78B5C936-9888-4172-AF7B-14FC352A2BB1}" type="presOf" srcId="{F45E835C-503B-4171-A61D-499A7C6DC1BC}" destId="{793D07D4-21F8-4E18-81CF-1E3DE6FC92AC}" srcOrd="0" destOrd="0" presId="urn:microsoft.com/office/officeart/2005/8/layout/hierarchy1"/>
    <dgm:cxn modelId="{F5B1725B-1992-458B-828F-0FA41EF9D83D}" type="presOf" srcId="{1AF37923-F96B-4EBA-9261-79CB112738C0}" destId="{EAF3F465-9CA9-45E7-A90B-00C8715C852F}" srcOrd="0" destOrd="0" presId="urn:microsoft.com/office/officeart/2005/8/layout/hierarchy1"/>
    <dgm:cxn modelId="{436BDEAC-29BC-4EF6-A497-6663B3B86837}" type="presOf" srcId="{E3261374-1490-45A9-9553-1F0FAB06256A}" destId="{5FD24FF0-3159-44C4-91D5-BC5BD0A58FE4}" srcOrd="0" destOrd="0" presId="urn:microsoft.com/office/officeart/2005/8/layout/hierarchy1"/>
    <dgm:cxn modelId="{8AEE6EB8-E9E7-4101-901D-04F2DE709D01}" srcId="{1AF37923-F96B-4EBA-9261-79CB112738C0}" destId="{F45E835C-503B-4171-A61D-499A7C6DC1BC}" srcOrd="1" destOrd="0" parTransId="{F78F32E7-F0D5-409A-A59A-1E4823BCC619}" sibTransId="{0E5287BD-F12F-4DFA-924A-DCDF18417BBC}"/>
    <dgm:cxn modelId="{954FE5EF-8D43-4A08-AB09-C8662A36B544}" srcId="{1AF37923-F96B-4EBA-9261-79CB112738C0}" destId="{E3261374-1490-45A9-9553-1F0FAB06256A}" srcOrd="0" destOrd="0" parTransId="{A12B54B2-6BAA-4288-B341-3F3ECC3C0B5C}" sibTransId="{DC9DF78C-DC10-46CF-89A4-A09DF2F89358}"/>
    <dgm:cxn modelId="{9404407B-5CD1-4A67-84CD-FB005DE69C49}" type="presParOf" srcId="{EAF3F465-9CA9-45E7-A90B-00C8715C852F}" destId="{D239BAB4-2BBB-42AC-984A-B7D12A9FA385}" srcOrd="0" destOrd="0" presId="urn:microsoft.com/office/officeart/2005/8/layout/hierarchy1"/>
    <dgm:cxn modelId="{CB5071B4-BECA-444E-9122-4869242C057E}" type="presParOf" srcId="{D239BAB4-2BBB-42AC-984A-B7D12A9FA385}" destId="{7E02D0FC-0A42-4238-A9E8-66149FD8F8AC}" srcOrd="0" destOrd="0" presId="urn:microsoft.com/office/officeart/2005/8/layout/hierarchy1"/>
    <dgm:cxn modelId="{219F0C95-A1F7-4E2F-95F1-C0BAAC76E6A8}" type="presParOf" srcId="{7E02D0FC-0A42-4238-A9E8-66149FD8F8AC}" destId="{76322ABA-E328-4E72-B1D3-F42CC74A63AF}" srcOrd="0" destOrd="0" presId="urn:microsoft.com/office/officeart/2005/8/layout/hierarchy1"/>
    <dgm:cxn modelId="{78483E02-2C99-4BB4-A37E-7B4951DCD67D}" type="presParOf" srcId="{7E02D0FC-0A42-4238-A9E8-66149FD8F8AC}" destId="{5FD24FF0-3159-44C4-91D5-BC5BD0A58FE4}" srcOrd="1" destOrd="0" presId="urn:microsoft.com/office/officeart/2005/8/layout/hierarchy1"/>
    <dgm:cxn modelId="{9BC2FA2E-A3A7-4E5B-9BF7-CB6DF9F1C3FA}" type="presParOf" srcId="{D239BAB4-2BBB-42AC-984A-B7D12A9FA385}" destId="{B07CEAD1-A8F9-45ED-8A62-0BE1297A51E0}" srcOrd="1" destOrd="0" presId="urn:microsoft.com/office/officeart/2005/8/layout/hierarchy1"/>
    <dgm:cxn modelId="{C81630ED-4BA2-4F8F-86D3-70552458B52F}" type="presParOf" srcId="{EAF3F465-9CA9-45E7-A90B-00C8715C852F}" destId="{4EFEFEF9-2AC6-4FD4-AACC-CEFB8A262FE5}" srcOrd="1" destOrd="0" presId="urn:microsoft.com/office/officeart/2005/8/layout/hierarchy1"/>
    <dgm:cxn modelId="{DD058E2D-0A08-499C-AEFF-B7A8FA80A3BB}" type="presParOf" srcId="{4EFEFEF9-2AC6-4FD4-AACC-CEFB8A262FE5}" destId="{5AC131AB-2E25-426B-9B9B-CE6C24C9329E}" srcOrd="0" destOrd="0" presId="urn:microsoft.com/office/officeart/2005/8/layout/hierarchy1"/>
    <dgm:cxn modelId="{7A4A0742-CCD2-4F7E-B335-5E9ADC476406}" type="presParOf" srcId="{5AC131AB-2E25-426B-9B9B-CE6C24C9329E}" destId="{A1E01224-51D1-467A-90BA-4F8A11250447}" srcOrd="0" destOrd="0" presId="urn:microsoft.com/office/officeart/2005/8/layout/hierarchy1"/>
    <dgm:cxn modelId="{A5983EF3-9794-46D4-81C3-7AA05ADB35A0}" type="presParOf" srcId="{5AC131AB-2E25-426B-9B9B-CE6C24C9329E}" destId="{793D07D4-21F8-4E18-81CF-1E3DE6FC92AC}" srcOrd="1" destOrd="0" presId="urn:microsoft.com/office/officeart/2005/8/layout/hierarchy1"/>
    <dgm:cxn modelId="{2788DB75-6353-4DAD-8E52-ADA78336817F}" type="presParOf" srcId="{4EFEFEF9-2AC6-4FD4-AACC-CEFB8A262FE5}" destId="{88ED5A3F-43B2-4A62-97BA-B1511092AF8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322ABA-E328-4E72-B1D3-F42CC74A63AF}">
      <dsp:nvSpPr>
        <dsp:cNvPr id="0" name=""/>
        <dsp:cNvSpPr/>
      </dsp:nvSpPr>
      <dsp:spPr>
        <a:xfrm>
          <a:off x="2064493" y="397"/>
          <a:ext cx="3115943" cy="19786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24FF0-3159-44C4-91D5-BC5BD0A58FE4}">
      <dsp:nvSpPr>
        <dsp:cNvPr id="0" name=""/>
        <dsp:cNvSpPr/>
      </dsp:nvSpPr>
      <dsp:spPr>
        <a:xfrm>
          <a:off x="2410709" y="329302"/>
          <a:ext cx="3115943" cy="19786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Closed Session Review</a:t>
          </a:r>
        </a:p>
      </dsp:txBody>
      <dsp:txXfrm>
        <a:off x="2468661" y="387254"/>
        <a:ext cx="3000039" cy="1862719"/>
      </dsp:txXfrm>
    </dsp:sp>
    <dsp:sp modelId="{A1E01224-51D1-467A-90BA-4F8A11250447}">
      <dsp:nvSpPr>
        <dsp:cNvPr id="0" name=""/>
        <dsp:cNvSpPr/>
      </dsp:nvSpPr>
      <dsp:spPr>
        <a:xfrm>
          <a:off x="5872867" y="397"/>
          <a:ext cx="3115943" cy="19786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D07D4-21F8-4E18-81CF-1E3DE6FC92AC}">
      <dsp:nvSpPr>
        <dsp:cNvPr id="0" name=""/>
        <dsp:cNvSpPr/>
      </dsp:nvSpPr>
      <dsp:spPr>
        <a:xfrm>
          <a:off x="6219083" y="329302"/>
          <a:ext cx="3115943" cy="19786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Post Board Meeting</a:t>
          </a:r>
        </a:p>
      </dsp:txBody>
      <dsp:txXfrm>
        <a:off x="6277035" y="387254"/>
        <a:ext cx="3000039" cy="1862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258F09-4A99-40A7-B7B0-8325E96D9A1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0EC0E-3055-4489-830E-D9ACABDB6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18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85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20449-46BB-1346-A9B7-C451CF1E7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B457F7-F51A-FEE4-A655-3F9975AD29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61E9BF-344C-B6D9-EC04-B3493217C3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A4CC58-3FC9-8744-3A1C-1236A6053D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92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31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08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3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118BB-E391-598B-EE06-FFA573CCA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C44045-B191-0CC9-E3B2-53A177EECB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6F2904-9489-0A10-BFEA-AE236DE799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B7C71-ECFC-6BA4-5658-28CA9637CB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953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10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A8BB7-C040-DFAD-5C6A-AEC4D5E62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5DE796-5CBC-062B-7A1F-91D97C65F8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6256A9-A6FF-F496-D95B-E126589E6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443F26-D477-1576-564B-8BBB9F5E41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30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1B181-07F6-8B62-9EEC-7E3FD6A40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7BB7B7-CC9B-FD76-6F80-8E31351162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B8A90E-9BE9-3B9D-0B03-6D5DDD0CC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35C4E-24F7-F5D2-202D-78E6416A18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060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23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8C1B3-5BF1-D353-FF0C-85C7AAF96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8CE46A-37B8-295A-86C5-E06BDDCBBF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E8EF31-8136-6148-322B-855C94D725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59FDF1-C8A0-0567-75E6-5E659E3667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0EC0E-3055-4489-830E-D9ACABDB6A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12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56F16-1A98-0A29-D714-E2569E8963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52DF02-1856-747C-9370-12B246B42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004E6-EB97-2B79-106D-B86FA1BD2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A958D-FC51-E745-FC9D-76DDD909E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A8D92-6513-89D6-43BE-ADDA6C58F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3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2DF7C-0365-858A-80A5-AA876D05B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93B40B-B32D-9C69-67CE-0A644D0EB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C5ED8-555E-8DA0-01F0-EFC2703D7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1BBD6-DFF4-BDC0-CEF0-F721851AF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498D7-DD74-4CFE-67E7-7F7535099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0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A8AE61-ACFF-FB18-B45C-59EFF04D3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385C0F-155D-0925-EF1A-F787050DE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A33B3-0957-C6D2-1669-6B06B91CC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02DE9-0172-D0EF-9D12-EAF60508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91899-C421-BB8E-DE15-19AB10CC8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5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2FC67-EBDA-EF2D-5CF5-14DB867F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C02C4-55C5-9B50-2F4C-E9C281FFE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81E13-1972-9E9B-D4DC-3454252A1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FFF68-03A5-6509-F290-CB952A7D5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CFBA8-281C-3BD3-6542-2EB762FCD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5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1363C-2822-6C09-6CD4-0AC788FCD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56246-62DF-7C73-624B-BA622BF83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74BE7-F770-96CF-4A35-A443E6360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35DFC-923A-AF13-A033-B7CE629CB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17DFD-257C-1E99-25A1-297DA7B1A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72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5F949-2727-D929-2E02-398CA662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B4E11-1C60-D04A-055B-2A24BB6F2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75AC8-0BE8-3857-522C-4987DAB8D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CD90C2-E85A-1F11-6C11-860252177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DA8B7-EFA4-2DBA-822B-11123FC32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92329-FAA3-EC1F-ECC6-52625A96F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3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782E-663D-773E-9962-2AAE17350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17DCE-7C10-9FA0-9A7C-43B7F595B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3DE6-FEAF-F3AA-5452-AC9123C04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4D0BF8-B7AE-7F50-0146-5769F9F14C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CB15AF-9A0C-F03C-68FC-D22EE78ECE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509B7B-ABF4-00D2-E4CB-A93504A86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3E86D7-28F7-069B-068D-E45C597A5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447EB7-A4F3-0A17-9F13-5584FED4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1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2F84B-CA89-920F-748A-4E253DD7A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8F8324-477F-6546-F649-95E4C656C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FCFA08-51ED-7CB4-0E6D-7BEB78D05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24191-627B-73B8-A46B-77FD902D4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19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37321E-88ED-A08F-35F0-A02DB7F79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ADBF8B-AA45-3D6E-818F-A8B687613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D3FF2-C51D-BCE9-F630-7B2F6BEFC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7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4D460-16A9-F0D7-B348-E6AC35877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974CB-465A-D537-032C-1836957AC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6E542-754A-115A-79A1-EF06AEA58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AA4351-C0BF-64CC-E2EA-A6FBE3082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07439B-2577-6930-76D6-04206940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23D626-DCF5-FE16-7149-DD307F5E4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0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E2883-FA8B-27EE-DA28-4E6FEE93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05EDA3-575A-5058-C188-ACA0B32E2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4F325-557F-5719-1851-1ACDEC169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F3743B-E8FE-52F4-4481-180C5690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61532A-8D8E-EB01-934D-38753F995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B487C-9261-9BF3-0323-DB701322C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37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25BA1F-39B0-7E99-D24D-FC3EDFF8E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DC5B7-3855-0352-502C-14EDB2DDB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E9BA2-0AAE-4645-F4E0-EB39E31AD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E4B79D-FB8D-41D1-809C-ABA6E7A0E59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0518A-33E5-B90E-86C6-4BDB86376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AB389-3E0E-4C4D-E5EA-27CFB7A8B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2CFD1B-7378-45D0-B4B0-562DF21C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diegocounty.gov/clerb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AB3043C-80AB-8F25-6405-066E09CEF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447" y="1199802"/>
            <a:ext cx="6966857" cy="162260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Citizens’ Law Enforcement Review Board ​(CLERB)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368DD1-F959-26DD-8A5B-327A0DE11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670" y="4513997"/>
            <a:ext cx="4662957" cy="1395022"/>
          </a:xfrm>
        </p:spPr>
        <p:txBody>
          <a:bodyPr anchor="t"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Investigations &amp; Investigator Training</a:t>
            </a:r>
          </a:p>
        </p:txBody>
      </p:sp>
      <p:pic>
        <p:nvPicPr>
          <p:cNvPr id="1028" name="Picture 4" descr="Logo&#10;&#10;Description automatically generated">
            <a:extLst>
              <a:ext uri="{FF2B5EF4-FFF2-40B4-BE49-F238E27FC236}">
                <a16:creationId xmlns:a16="http://schemas.microsoft.com/office/drawing/2014/main" id="{72DA44AD-213F-E919-E156-D91B079F6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1751" y="100661"/>
            <a:ext cx="3836807" cy="3820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1" name="Rectangle 1040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2284C7-AA84-9B06-7271-62C9CED8D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912E340-A647-D7DC-7B31-9C522765A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4CCB51A-3C1B-FB48-055B-70C00A854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D3A1EF9-B9C1-F08C-D31B-8F37A35A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3C72FF1-9343-44F2-7756-8EC1E06F61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023FB0-46BA-D20D-156A-D439280B7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413AE3-AF80-02CA-3284-1ED4BEA64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Investigator Training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DF0668C-6D83-5A25-EAFA-5379C986F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2244306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Cambria"/>
                <a:ea typeface="Cambria"/>
              </a:rPr>
              <a:t>Training Topics</a:t>
            </a:r>
          </a:p>
          <a:p>
            <a:pPr lvl="2"/>
            <a:r>
              <a:rPr lang="en-US" sz="2400" dirty="0">
                <a:latin typeface="Cambria"/>
                <a:ea typeface="Cambria"/>
              </a:rPr>
              <a:t>CLERB authority &amp; mission. Ride-</a:t>
            </a:r>
            <a:r>
              <a:rPr lang="en-US" sz="2400" dirty="0" err="1">
                <a:latin typeface="Cambria"/>
                <a:ea typeface="Cambria"/>
              </a:rPr>
              <a:t>alongs</a:t>
            </a:r>
            <a:r>
              <a:rPr lang="en-US" sz="2400" dirty="0">
                <a:latin typeface="Cambria"/>
                <a:ea typeface="Cambria"/>
              </a:rPr>
              <a:t> &amp; detention facility tours.</a:t>
            </a:r>
          </a:p>
          <a:p>
            <a:pPr lvl="2"/>
            <a:r>
              <a:rPr lang="en-US" sz="2400" dirty="0">
                <a:latin typeface="Cambria"/>
                <a:ea typeface="Cambria"/>
              </a:rPr>
              <a:t>Intake process &amp; Case Management System training. P&amp;P review. Shadowing CLERB investigators.</a:t>
            </a:r>
          </a:p>
          <a:p>
            <a:pPr lvl="2"/>
            <a:r>
              <a:rPr lang="en-US" sz="2400" dirty="0">
                <a:latin typeface="Cambria"/>
                <a:ea typeface="Cambria"/>
              </a:rPr>
              <a:t>Guided casework under CDI/SSI supervision. Case discussions &amp; feedback.</a:t>
            </a:r>
          </a:p>
          <a:p>
            <a:r>
              <a:rPr lang="en-US">
                <a:latin typeface="Cambria"/>
                <a:ea typeface="Cambria"/>
              </a:rPr>
              <a:t>Collaboration</a:t>
            </a:r>
            <a:endParaRPr lang="en-US" dirty="0">
              <a:latin typeface="Cambria"/>
              <a:ea typeface="Cambria"/>
            </a:endParaRPr>
          </a:p>
          <a:p>
            <a:r>
              <a:rPr lang="en-US" dirty="0">
                <a:latin typeface="Cambria"/>
                <a:ea typeface="Cambria"/>
              </a:rPr>
              <a:t>Conflict of Interest Guidelines</a:t>
            </a:r>
          </a:p>
          <a:p>
            <a:endParaRPr lang="en-US" sz="1600" dirty="0">
              <a:latin typeface="Cambria"/>
              <a:ea typeface="Cambria"/>
            </a:endParaRPr>
          </a:p>
          <a:p>
            <a:endParaRPr lang="en-US" sz="1600" dirty="0">
              <a:latin typeface="Cambria"/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030044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6" name="Rectangle 2065">
            <a:extLst>
              <a:ext uri="{FF2B5EF4-FFF2-40B4-BE49-F238E27FC236}">
                <a16:creationId xmlns:a16="http://schemas.microsoft.com/office/drawing/2014/main" id="{5EF17487-C386-4F99-B5EB-4FD3DF423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Freeform: Shape 2066">
            <a:extLst>
              <a:ext uri="{FF2B5EF4-FFF2-40B4-BE49-F238E27FC236}">
                <a16:creationId xmlns:a16="http://schemas.microsoft.com/office/drawing/2014/main" id="{A0DE92DF-4769-4DE9-93FD-EE312718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91EB76-56E3-0607-5B9F-C5B244B22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824" y="643467"/>
            <a:ext cx="4772975" cy="18005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latin typeface="Cambria"/>
                <a:ea typeface="Cambria"/>
              </a:rPr>
              <a:t>THANK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3D9049-62FF-9525-D419-F19970106D9D}"/>
              </a:ext>
            </a:extLst>
          </p:cNvPr>
          <p:cNvSpPr txBox="1"/>
          <p:nvPr/>
        </p:nvSpPr>
        <p:spPr>
          <a:xfrm>
            <a:off x="1216745" y="2122065"/>
            <a:ext cx="4833131" cy="453615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mbria"/>
                <a:ea typeface="Cambria"/>
              </a:rPr>
              <a:t>Please visit the San Diego County Citizens Law Enforcement Review Board Website, </a:t>
            </a:r>
            <a:r>
              <a:rPr lang="en-US" sz="2400" dirty="0">
                <a:latin typeface="Cambria"/>
                <a:ea typeface="Cambria"/>
                <a:hlinkClick r:id="rId3"/>
              </a:rPr>
              <a:t>www.sandiegocounty.gov/clerb</a:t>
            </a:r>
            <a:r>
              <a:rPr lang="en-US" sz="2400" dirty="0">
                <a:latin typeface="Cambria"/>
                <a:ea typeface="Cambria"/>
              </a:rPr>
              <a:t>, for additional resources.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9C2F632D-2FC3-FCAA-B2C8-FE98BC6CB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32115" y="643468"/>
            <a:ext cx="3584514" cy="2545005"/>
          </a:xfrm>
          <a:prstGeom prst="rect">
            <a:avLst/>
          </a:prstGeom>
          <a:noFill/>
          <a:effectLst>
            <a:outerShdw blurRad="63500" dist="50800" dir="5400000" algn="ctr" rotWithShape="0">
              <a:srgbClr val="000000">
                <a:alpha val="90000"/>
              </a:srgbClr>
            </a:outerShdw>
            <a:reflection endPos="0" dist="381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0246A6B7-CBC7-1C34-6D37-14C771760F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26231" y="3629022"/>
            <a:ext cx="2596282" cy="2585510"/>
          </a:xfrm>
          <a:prstGeom prst="rect">
            <a:avLst/>
          </a:prstGeom>
          <a:noFill/>
          <a:effectLst>
            <a:outerShdw blurRad="50800" dir="5400000" sx="1000" sy="1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42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69F74D-14A2-4A6D-E7EE-A95A056F9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Investigation Lifecycle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ACCB89-611C-0ECE-5748-31F28F379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2244306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3200" dirty="0">
                <a:latin typeface="Cambria"/>
                <a:ea typeface="Cambria"/>
              </a:rPr>
              <a:t>From Complaint to Final Notice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Intake &amp; Lodging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Review Jurisdiction &amp; Priority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Obtaining Records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Investigation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Report &amp; Recommended Findings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Board Review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Final Notice</a:t>
            </a:r>
          </a:p>
        </p:txBody>
      </p:sp>
    </p:spTree>
    <p:extLst>
      <p:ext uri="{BB962C8B-B14F-4D97-AF65-F5344CB8AC3E}">
        <p14:creationId xmlns:p14="http://schemas.microsoft.com/office/powerpoint/2010/main" val="533946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0FFABC-66C6-F2D2-9EE4-3D37D47FD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Intake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CDB27-B50A-13B7-94AA-B8EC494BC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>
                <a:latin typeface="Cambria"/>
                <a:ea typeface="Cambria"/>
              </a:rPr>
              <a:t>Complaints can come by mail, phone, online, or in person</a:t>
            </a:r>
          </a:p>
          <a:p>
            <a:r>
              <a:rPr lang="en-US" sz="2000" dirty="0">
                <a:latin typeface="Cambria"/>
                <a:ea typeface="Cambria"/>
              </a:rPr>
              <a:t>Logged in a case management system</a:t>
            </a:r>
          </a:p>
          <a:p>
            <a:r>
              <a:rPr lang="en-US" sz="2000" dirty="0">
                <a:latin typeface="Cambria"/>
                <a:ea typeface="Cambria"/>
              </a:rPr>
              <a:t>Jurisdiction is confirmed</a:t>
            </a:r>
          </a:p>
          <a:p>
            <a:r>
              <a:rPr lang="en-US" sz="2000" dirty="0">
                <a:latin typeface="Cambria"/>
                <a:ea typeface="Cambria"/>
              </a:rPr>
              <a:t>Referrals</a:t>
            </a:r>
          </a:p>
          <a:p>
            <a:r>
              <a:rPr lang="en-US" sz="2000" dirty="0">
                <a:latin typeface="Cambria"/>
                <a:ea typeface="Cambria"/>
              </a:rPr>
              <a:t>Lodged vs. Filed </a:t>
            </a:r>
          </a:p>
          <a:p>
            <a:r>
              <a:rPr lang="en-US" sz="2000" dirty="0">
                <a:latin typeface="Cambria"/>
                <a:ea typeface="Cambria"/>
              </a:rPr>
              <a:t>Procedurally Closed Cases</a:t>
            </a:r>
          </a:p>
          <a:p>
            <a:r>
              <a:rPr lang="en-US" sz="2000" dirty="0">
                <a:latin typeface="Cambria"/>
                <a:ea typeface="Cambria"/>
              </a:rPr>
              <a:t>Department notifications for specified incidents</a:t>
            </a:r>
          </a:p>
        </p:txBody>
      </p:sp>
    </p:spTree>
    <p:extLst>
      <p:ext uri="{BB962C8B-B14F-4D97-AF65-F5344CB8AC3E}">
        <p14:creationId xmlns:p14="http://schemas.microsoft.com/office/powerpoint/2010/main" val="677647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C2BE65-F564-BB19-B585-FE2DCD6CD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6">
            <a:extLst>
              <a:ext uri="{FF2B5EF4-FFF2-40B4-BE49-F238E27FC236}">
                <a16:creationId xmlns:a16="http://schemas.microsoft.com/office/drawing/2014/main" id="{00CE8CB3-D218-1FD7-25D1-B686E771A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D12BA311-2A25-9158-2143-18848D544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AB13686-1F04-85D3-C013-A4CA67C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196CA8F-5972-B87F-F11D-EE46EF10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739239"/>
            <a:ext cx="0" cy="32004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42DE5ED-B874-CF89-BFE1-D9F562B20F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878" y="918266"/>
            <a:ext cx="4216631" cy="5026446"/>
          </a:xfrm>
          <a:prstGeom prst="rect">
            <a:avLst/>
          </a:prstGeom>
        </p:spPr>
      </p:pic>
      <p:pic>
        <p:nvPicPr>
          <p:cNvPr id="5" name="Picture 4" descr="Graphical user interface, text, application, table&#10;&#10;AI-generated content may be incorrect.">
            <a:extLst>
              <a:ext uri="{FF2B5EF4-FFF2-40B4-BE49-F238E27FC236}">
                <a16:creationId xmlns:a16="http://schemas.microsoft.com/office/drawing/2014/main" id="{38BD2E33-4464-D3EC-CCF6-ED9E6DC15E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492" y="918266"/>
            <a:ext cx="4289141" cy="3047090"/>
          </a:xfrm>
          <a:prstGeom prst="rect">
            <a:avLst/>
          </a:prstGeom>
        </p:spPr>
      </p:pic>
      <p:pic>
        <p:nvPicPr>
          <p:cNvPr id="7" name="Picture 6" descr="Table&#10;&#10;AI-generated content may be incorrect.">
            <a:extLst>
              <a:ext uri="{FF2B5EF4-FFF2-40B4-BE49-F238E27FC236}">
                <a16:creationId xmlns:a16="http://schemas.microsoft.com/office/drawing/2014/main" id="{CA8564DD-098A-E714-30BA-7023A91F66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492" y="3965356"/>
            <a:ext cx="4289137" cy="1653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59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D3A0B3-32A4-933E-1372-FCF46E1EB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22338"/>
            <a:ext cx="9688296" cy="925790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Cambria"/>
                <a:ea typeface="Cambria"/>
                <a:cs typeface="Calibri"/>
              </a:rPr>
              <a:t>Obtaining Case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3ED45-275A-DDB0-15FD-B783F2571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1711847"/>
            <a:ext cx="9688296" cy="43467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dirty="0">
                <a:latin typeface="Cambria"/>
                <a:ea typeface="Cambria"/>
              </a:rPr>
              <a:t>Requests for Documents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Document Request &amp; Subpoenas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Tracking and Storage</a:t>
            </a:r>
          </a:p>
          <a:p>
            <a:r>
              <a:rPr lang="en-US" dirty="0">
                <a:latin typeface="Cambria"/>
                <a:ea typeface="Cambria"/>
              </a:rPr>
              <a:t>CLERB Rules and Regulations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Section 6: Cooperation and Coordination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Section 7: Subpoenas and Oaths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01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830813-9623-6C2B-68CA-AC3578F2A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F0DDC34A-1CE7-D657-FC2C-A681D9BD6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0A2328-8255-37B4-297A-F917A0BFF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22338"/>
            <a:ext cx="9688296" cy="925790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Cambria"/>
                <a:ea typeface="Cambria"/>
                <a:cs typeface="Calibri"/>
              </a:rPr>
              <a:t>Case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E57B-CAC5-A7DE-229E-B863F3218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1711847"/>
            <a:ext cx="9688296" cy="43467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dirty="0">
                <a:latin typeface="Cambria"/>
                <a:ea typeface="Cambria"/>
              </a:rPr>
              <a:t>Types of Records Received</a:t>
            </a:r>
          </a:p>
          <a:p>
            <a:pPr lvl="1"/>
            <a:r>
              <a:rPr lang="en-US" sz="2800" dirty="0">
                <a:latin typeface="Cambria"/>
                <a:ea typeface="Cambria"/>
              </a:rPr>
              <a:t>Complaint Form/Attachments</a:t>
            </a:r>
          </a:p>
          <a:p>
            <a:pPr lvl="1"/>
            <a:r>
              <a:rPr lang="en-US" sz="2800" dirty="0">
                <a:latin typeface="Cambria"/>
                <a:ea typeface="Cambria"/>
              </a:rPr>
              <a:t>SDSO/Probation Reports</a:t>
            </a:r>
          </a:p>
          <a:p>
            <a:pPr lvl="1"/>
            <a:r>
              <a:rPr lang="en-US" sz="2800" dirty="0">
                <a:latin typeface="Cambria"/>
                <a:ea typeface="Cambria"/>
              </a:rPr>
              <a:t>Dispatch Records</a:t>
            </a:r>
          </a:p>
          <a:p>
            <a:pPr lvl="1"/>
            <a:r>
              <a:rPr lang="en-US" sz="2800" dirty="0">
                <a:latin typeface="Cambria"/>
                <a:ea typeface="Cambria"/>
              </a:rPr>
              <a:t>BWC/CCTV Footage</a:t>
            </a:r>
          </a:p>
          <a:p>
            <a:pPr lvl="1"/>
            <a:r>
              <a:rPr lang="en-US" sz="2800" dirty="0">
                <a:latin typeface="Cambria"/>
                <a:ea typeface="Cambria"/>
              </a:rPr>
              <a:t>Audio Recorded Interviews</a:t>
            </a:r>
          </a:p>
          <a:p>
            <a:pPr lvl="1"/>
            <a:r>
              <a:rPr lang="en-US" sz="2800" dirty="0">
                <a:latin typeface="Cambria"/>
                <a:ea typeface="Cambria"/>
              </a:rPr>
              <a:t>Medical Records</a:t>
            </a:r>
          </a:p>
          <a:p>
            <a:pPr lvl="1"/>
            <a:r>
              <a:rPr lang="en-US" sz="2800" dirty="0">
                <a:latin typeface="Cambria"/>
                <a:ea typeface="Cambria"/>
              </a:rPr>
              <a:t>Legal Records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88CA6A2-D27F-A8EB-C759-3E2A183A98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2EFF4A3-26B4-7F4F-D4C3-607651233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Table&#10;&#10;AI-generated content may be incorrect.">
            <a:extLst>
              <a:ext uri="{FF2B5EF4-FFF2-40B4-BE49-F238E27FC236}">
                <a16:creationId xmlns:a16="http://schemas.microsoft.com/office/drawing/2014/main" id="{8173BA2E-DA0D-51F6-9C80-A027423D44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087" y="450474"/>
            <a:ext cx="4546516" cy="577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642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BC80E-0F34-4E0F-7590-AD9E9B792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5799FEEC-B37F-2D1F-7C85-E1F46AB78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0310F1-1AA3-19C1-545F-BD077A2F3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F8CEA8-463E-DB03-1235-1954CE2EA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2"/>
                </a:solidFill>
                <a:latin typeface="Cambria"/>
                <a:ea typeface="Cambria"/>
              </a:rPr>
              <a:t>Investigation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DE495-9E1B-E66E-CB8B-6D48A59337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4672" y="2271289"/>
            <a:ext cx="4765949" cy="350387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Notifications</a:t>
            </a:r>
          </a:p>
          <a:p>
            <a:r>
              <a:rPr lang="en-US" sz="2000" dirty="0">
                <a:solidFill>
                  <a:schemeClr val="tx2"/>
                </a:solidFill>
              </a:rPr>
              <a:t>Review of Evidence</a:t>
            </a:r>
          </a:p>
          <a:p>
            <a:r>
              <a:rPr lang="en-US" sz="2000" dirty="0">
                <a:solidFill>
                  <a:schemeClr val="tx2"/>
                </a:solidFill>
              </a:rPr>
              <a:t>Interviews</a:t>
            </a:r>
          </a:p>
          <a:p>
            <a:r>
              <a:rPr lang="en-US" sz="2000" dirty="0">
                <a:solidFill>
                  <a:schemeClr val="tx2"/>
                </a:solidFill>
              </a:rPr>
              <a:t>Credibility Assessment</a:t>
            </a:r>
          </a:p>
          <a:p>
            <a:r>
              <a:rPr lang="en-US" sz="2000" dirty="0">
                <a:solidFill>
                  <a:schemeClr val="tx2"/>
                </a:solidFill>
              </a:rPr>
              <a:t>Policy and Law Review</a:t>
            </a:r>
          </a:p>
          <a:p>
            <a:r>
              <a:rPr lang="en-US" sz="2000" dirty="0">
                <a:solidFill>
                  <a:schemeClr val="tx2"/>
                </a:solidFill>
              </a:rPr>
              <a:t>Case Discussions</a:t>
            </a:r>
          </a:p>
          <a:p>
            <a:r>
              <a:rPr lang="en-US" sz="2000" dirty="0">
                <a:solidFill>
                  <a:schemeClr val="tx2"/>
                </a:solidFill>
              </a:rPr>
              <a:t>Preparation of Investigative Reports</a:t>
            </a:r>
          </a:p>
          <a:p>
            <a:r>
              <a:rPr lang="en-US" sz="2000" dirty="0">
                <a:solidFill>
                  <a:schemeClr val="tx2"/>
                </a:solidFill>
              </a:rPr>
              <a:t>Redacted Forms</a:t>
            </a:r>
          </a:p>
          <a:p>
            <a:r>
              <a:rPr lang="en-US" sz="2000" dirty="0">
                <a:solidFill>
                  <a:schemeClr val="tx2"/>
                </a:solidFill>
              </a:rPr>
              <a:t>Policy Recommendations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4031D3F-8310-5EE3-3FF6-A41DD5D2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0B6B9C0-F6C7-2237-67FF-283E7512C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DF91554-68A0-06C2-8013-DF6CC7F833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7846784-C74B-526A-0E28-5C47004979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17D9592-BB56-49A1-D8BC-1A81C4892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Picture 2">
            <a:extLst>
              <a:ext uri="{FF2B5EF4-FFF2-40B4-BE49-F238E27FC236}">
                <a16:creationId xmlns:a16="http://schemas.microsoft.com/office/drawing/2014/main" id="{9A330E61-3112-31DE-604F-19C3EF34D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1828250"/>
            <a:ext cx="4142232" cy="412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2002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E71F89-9C90-B4B9-DCAF-7C659B1FE882}"/>
              </a:ext>
            </a:extLst>
          </p:cNvPr>
          <p:cNvSpPr txBox="1"/>
          <p:nvPr/>
        </p:nvSpPr>
        <p:spPr>
          <a:xfrm>
            <a:off x="456340" y="2939143"/>
            <a:ext cx="11092543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bg2"/>
                </a:solidFill>
                <a:latin typeface="Cambria"/>
                <a:ea typeface="Cambria"/>
              </a:rPr>
              <a:t>Closed Session Review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bg2"/>
                </a:solidFill>
                <a:latin typeface="Cambria"/>
                <a:ea typeface="Cambria"/>
              </a:rPr>
              <a:t>Board reviews investigative reports and recommended findings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bg2"/>
                </a:solidFill>
                <a:latin typeface="Cambria"/>
                <a:ea typeface="Cambria"/>
              </a:rPr>
              <a:t>Deliberation, Motions, and Vote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bg2"/>
                </a:solidFill>
                <a:latin typeface="Cambria"/>
                <a:ea typeface="Cambria"/>
              </a:rPr>
              <a:t>Final Report and Final Notices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bg2"/>
                </a:solidFill>
                <a:latin typeface="Cambria"/>
                <a:ea typeface="Cambria"/>
              </a:rPr>
              <a:t>Final Notice vs. Adverse Action Notice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bg2"/>
                </a:solidFill>
                <a:latin typeface="Cambria"/>
                <a:ea typeface="Cambria"/>
              </a:rPr>
              <a:t>Civil Service</a:t>
            </a:r>
          </a:p>
        </p:txBody>
      </p:sp>
      <p:graphicFrame>
        <p:nvGraphicFramePr>
          <p:cNvPr id="21" name="TextBox 3">
            <a:extLst>
              <a:ext uri="{FF2B5EF4-FFF2-40B4-BE49-F238E27FC236}">
                <a16:creationId xmlns:a16="http://schemas.microsoft.com/office/drawing/2014/main" id="{2B8D0DF9-C93E-624F-3C09-33EF2D3DAC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3689885"/>
              </p:ext>
            </p:extLst>
          </p:nvPr>
        </p:nvGraphicFramePr>
        <p:xfrm>
          <a:off x="304800" y="455422"/>
          <a:ext cx="11399520" cy="2308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1658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17C73A-7F9A-15B7-FEF4-B2C4962B5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17CB13A-65C7-6F0E-16FE-D78541DF3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8B7FABC-31FE-9251-732F-C9ABBDB24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F07CB3A-A9BD-2C19-CA9B-38527E5A2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5EA3D5C-72E5-59DB-694D-7574129C0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EEED2B-853F-95DD-DFD0-D098AAF09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31192C-8AF6-87FF-669A-BDCF130B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Investigator Training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B5297B-57D1-82AD-0E26-B42E0E0A0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2244306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Cambria"/>
                <a:ea typeface="Cambria"/>
              </a:rPr>
              <a:t>Minimum Qualifications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Five Years of Professional-Level Investigative Experience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Knowledge Areas – Constitutional, Criminal, Civil</a:t>
            </a:r>
          </a:p>
          <a:p>
            <a:pPr lvl="1"/>
            <a:r>
              <a:rPr lang="en-US" dirty="0">
                <a:latin typeface="Cambria"/>
                <a:ea typeface="Cambria"/>
              </a:rPr>
              <a:t>Desirable Skills for Investigations</a:t>
            </a:r>
          </a:p>
          <a:p>
            <a:r>
              <a:rPr lang="en-US" dirty="0">
                <a:latin typeface="Cambria"/>
                <a:ea typeface="Cambria"/>
              </a:rPr>
              <a:t>Extensive Expertise in Investigations</a:t>
            </a:r>
          </a:p>
        </p:txBody>
      </p:sp>
    </p:spTree>
    <p:extLst>
      <p:ext uri="{BB962C8B-B14F-4D97-AF65-F5344CB8AC3E}">
        <p14:creationId xmlns:p14="http://schemas.microsoft.com/office/powerpoint/2010/main" val="1735314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fc0163-daeb-4887-b806-6dca3975eaa2">
      <Terms xmlns="http://schemas.microsoft.com/office/infopath/2007/PartnerControls"/>
    </lcf76f155ced4ddcb4097134ff3c332f>
    <TaxCatchAll xmlns="b6e5d57a-f97f-43fe-ac8d-44455baa238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322A3A7B98624094F50D57B2BE3CBB" ma:contentTypeVersion="16" ma:contentTypeDescription="Create a new document." ma:contentTypeScope="" ma:versionID="b55d21b65d3847ed0bea4b4a68ab2c1d">
  <xsd:schema xmlns:xsd="http://www.w3.org/2001/XMLSchema" xmlns:xs="http://www.w3.org/2001/XMLSchema" xmlns:p="http://schemas.microsoft.com/office/2006/metadata/properties" xmlns:ns2="0cfc0163-daeb-4887-b806-6dca3975eaa2" xmlns:ns3="b6e5d57a-f97f-43fe-ac8d-44455baa238f" targetNamespace="http://schemas.microsoft.com/office/2006/metadata/properties" ma:root="true" ma:fieldsID="da8200556eb05c46fd12a560f78f8615" ns2:_="" ns3:_="">
    <xsd:import namespace="0cfc0163-daeb-4887-b806-6dca3975eaa2"/>
    <xsd:import namespace="b6e5d57a-f97f-43fe-ac8d-44455baa23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c0163-daeb-4887-b806-6dca3975ea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b8cc222-65fd-42cc-aeaa-058f903907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5d57a-f97f-43fe-ac8d-44455baa238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06062a9-03e5-4e52-8ff4-60342c9aa976}" ma:internalName="TaxCatchAll" ma:showField="CatchAllData" ma:web="b6e5d57a-f97f-43fe-ac8d-44455baa23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4E939B-6205-42E7-83D6-411453E64DEB}">
  <ds:schemaRefs>
    <ds:schemaRef ds:uri="http://schemas.microsoft.com/office/2006/documentManagement/types"/>
    <ds:schemaRef ds:uri="http://purl.org/dc/elements/1.1/"/>
    <ds:schemaRef ds:uri="0cfc0163-daeb-4887-b806-6dca3975eaa2"/>
    <ds:schemaRef ds:uri="http://purl.org/dc/dcmitype/"/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6e5d57a-f97f-43fe-ac8d-44455baa238f"/>
  </ds:schemaRefs>
</ds:datastoreItem>
</file>

<file path=customXml/itemProps2.xml><?xml version="1.0" encoding="utf-8"?>
<ds:datastoreItem xmlns:ds="http://schemas.openxmlformats.org/officeDocument/2006/customXml" ds:itemID="{1737B036-A379-450C-817C-2E39BD4BC8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3241A3-7113-4C04-A69F-E408F9231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fc0163-daeb-4887-b806-6dca3975eaa2"/>
    <ds:schemaRef ds:uri="b6e5d57a-f97f-43fe-ac8d-44455baa23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973</TotalTime>
  <Words>304</Words>
  <Application>Microsoft Office PowerPoint</Application>
  <PresentationFormat>Widescreen</PresentationFormat>
  <Paragraphs>79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Cambria</vt:lpstr>
      <vt:lpstr>Wingdings</vt:lpstr>
      <vt:lpstr>Office Theme</vt:lpstr>
      <vt:lpstr>Citizens’ Law Enforcement Review Board ​(CLERB)</vt:lpstr>
      <vt:lpstr>Investigation Lifecycle</vt:lpstr>
      <vt:lpstr>Intake Process</vt:lpstr>
      <vt:lpstr>PowerPoint Presentation</vt:lpstr>
      <vt:lpstr>Obtaining Case Records</vt:lpstr>
      <vt:lpstr>Case Records</vt:lpstr>
      <vt:lpstr>Investigation </vt:lpstr>
      <vt:lpstr>PowerPoint Presentation</vt:lpstr>
      <vt:lpstr>Investigator Training</vt:lpstr>
      <vt:lpstr>Investigator Training</vt:lpstr>
      <vt:lpstr>THANK YOU</vt:lpstr>
    </vt:vector>
  </TitlesOfParts>
  <Company>County of San Diego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Garcia, Leslie</dc:creator>
  <cp:lastModifiedBy>Biggs, Amanda B</cp:lastModifiedBy>
  <cp:revision>103</cp:revision>
  <dcterms:created xsi:type="dcterms:W3CDTF">2026-02-20T18:18:14Z</dcterms:created>
  <dcterms:modified xsi:type="dcterms:W3CDTF">2026-03-20T22:42:03Z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0x010100AF322A3A7B98624094F50D57B2BE3CBB</vt:lpwstr>
  </property>
  <property fmtid="{D5CDD505-2E9C-101B-9397-08002B2CF9AE}" pid="3" name="MediaServiceImageTags">
    <vt:lpwstr/>
  </property>
</Properties>
</file>