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80" r:id="rId2"/>
    <p:sldId id="258" r:id="rId3"/>
    <p:sldId id="281" r:id="rId4"/>
    <p:sldId id="260" r:id="rId5"/>
    <p:sldId id="275" r:id="rId6"/>
    <p:sldId id="283" r:id="rId7"/>
    <p:sldId id="347" r:id="rId8"/>
    <p:sldId id="262" r:id="rId9"/>
    <p:sldId id="265" r:id="rId10"/>
    <p:sldId id="349" r:id="rId11"/>
    <p:sldId id="266" r:id="rId12"/>
    <p:sldId id="348" r:id="rId13"/>
    <p:sldId id="267" r:id="rId14"/>
    <p:sldId id="261" r:id="rId15"/>
    <p:sldId id="277" r:id="rId16"/>
    <p:sldId id="268" r:id="rId17"/>
    <p:sldId id="269" r:id="rId18"/>
    <p:sldId id="270" r:id="rId19"/>
    <p:sldId id="276" r:id="rId20"/>
    <p:sldId id="282" r:id="rId21"/>
    <p:sldId id="272" r:id="rId22"/>
    <p:sldId id="352" r:id="rId23"/>
    <p:sldId id="35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A41F77-FFB1-4184-9814-C2224B6EC5AA}" v="279" dt="2025-10-07T04:16:42.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6247" autoAdjust="0"/>
  </p:normalViewPr>
  <p:slideViewPr>
    <p:cSldViewPr snapToGrid="0">
      <p:cViewPr varScale="1">
        <p:scale>
          <a:sx n="51" d="100"/>
          <a:sy n="51" d="100"/>
        </p:scale>
        <p:origin x="2352" y="66"/>
      </p:cViewPr>
      <p:guideLst/>
    </p:cSldViewPr>
  </p:slideViewPr>
  <p:outlineViewPr>
    <p:cViewPr>
      <p:scale>
        <a:sx n="33" d="100"/>
        <a:sy n="33" d="100"/>
      </p:scale>
      <p:origin x="0" y="0"/>
    </p:cViewPr>
  </p:outlineViewPr>
  <p:notesTextViewPr>
    <p:cViewPr>
      <p:scale>
        <a:sx n="150" d="100"/>
        <a:sy n="150" d="100"/>
      </p:scale>
      <p:origin x="0" y="-186"/>
    </p:cViewPr>
  </p:notesTextViewPr>
  <p:sorterViewPr>
    <p:cViewPr>
      <p:scale>
        <a:sx n="100" d="100"/>
        <a:sy n="100" d="100"/>
      </p:scale>
      <p:origin x="0" y="-492"/>
    </p:cViewPr>
  </p:sorter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asland, Camila" userId="5e0a10f1-7ed6-421a-82c3-d52afc9441e6" providerId="ADAL" clId="{F1A41F77-FFB1-4184-9814-C2224B6EC5AA}"/>
    <pc:docChg chg="undo redo custSel addSld delSld modSld sldOrd">
      <pc:chgData name="Easland, Camila" userId="5e0a10f1-7ed6-421a-82c3-d52afc9441e6" providerId="ADAL" clId="{F1A41F77-FFB1-4184-9814-C2224B6EC5AA}" dt="2025-10-07T04:31:43.546" v="7032" actId="20577"/>
      <pc:docMkLst>
        <pc:docMk/>
      </pc:docMkLst>
      <pc:sldChg chg="addSp delSp modSp mod modNotes modNotesTx">
        <pc:chgData name="Easland, Camila" userId="5e0a10f1-7ed6-421a-82c3-d52afc9441e6" providerId="ADAL" clId="{F1A41F77-FFB1-4184-9814-C2224B6EC5AA}" dt="2025-10-07T04:19:57.670" v="6970" actId="20577"/>
        <pc:sldMkLst>
          <pc:docMk/>
          <pc:sldMk cId="2875112019" sldId="258"/>
        </pc:sldMkLst>
        <pc:spChg chg="add mod">
          <ac:chgData name="Easland, Camila" userId="5e0a10f1-7ed6-421a-82c3-d52afc9441e6" providerId="ADAL" clId="{F1A41F77-FFB1-4184-9814-C2224B6EC5AA}" dt="2025-10-05T21:47:06.866" v="264" actId="1076"/>
          <ac:spMkLst>
            <pc:docMk/>
            <pc:sldMk cId="2875112019" sldId="258"/>
            <ac:spMk id="3" creationId="{8E8FB97B-ADB6-E88A-F5D5-2F972E96165E}"/>
          </ac:spMkLst>
        </pc:spChg>
        <pc:spChg chg="add mod">
          <ac:chgData name="Easland, Camila" userId="5e0a10f1-7ed6-421a-82c3-d52afc9441e6" providerId="ADAL" clId="{F1A41F77-FFB1-4184-9814-C2224B6EC5AA}" dt="2025-10-06T04:30:39.400" v="2688" actId="113"/>
          <ac:spMkLst>
            <pc:docMk/>
            <pc:sldMk cId="2875112019" sldId="258"/>
            <ac:spMk id="5" creationId="{46734324-1E4F-795E-5855-D357D40E5602}"/>
          </ac:spMkLst>
        </pc:spChg>
        <pc:spChg chg="mod">
          <ac:chgData name="Easland, Camila" userId="5e0a10f1-7ed6-421a-82c3-d52afc9441e6" providerId="ADAL" clId="{F1A41F77-FFB1-4184-9814-C2224B6EC5AA}" dt="2025-10-05T22:26:07.141" v="754" actId="2711"/>
          <ac:spMkLst>
            <pc:docMk/>
            <pc:sldMk cId="2875112019" sldId="258"/>
            <ac:spMk id="176130" creationId="{00000000-0000-0000-0000-000000000000}"/>
          </ac:spMkLst>
        </pc:spChg>
        <pc:graphicFrameChg chg="add mod">
          <ac:chgData name="Easland, Camila" userId="5e0a10f1-7ed6-421a-82c3-d52afc9441e6" providerId="ADAL" clId="{F1A41F77-FFB1-4184-9814-C2224B6EC5AA}" dt="2025-10-05T22:25:47.877" v="753" actId="2711"/>
          <ac:graphicFrameMkLst>
            <pc:docMk/>
            <pc:sldMk cId="2875112019" sldId="258"/>
            <ac:graphicFrameMk id="176157" creationId="{7D5A4B0C-A536-4C92-3ECF-6D7A6F19DB43}"/>
          </ac:graphicFrameMkLst>
        </pc:graphicFrameChg>
      </pc:sldChg>
      <pc:sldChg chg="addSp delSp modSp mod ord modNotes modNotesTx">
        <pc:chgData name="Easland, Camila" userId="5e0a10f1-7ed6-421a-82c3-d52afc9441e6" providerId="ADAL" clId="{F1A41F77-FFB1-4184-9814-C2224B6EC5AA}" dt="2025-10-07T03:10:49.764" v="6163" actId="20577"/>
        <pc:sldMkLst>
          <pc:docMk/>
          <pc:sldMk cId="1899418637" sldId="260"/>
        </pc:sldMkLst>
        <pc:spChg chg="add mod">
          <ac:chgData name="Easland, Camila" userId="5e0a10f1-7ed6-421a-82c3-d52afc9441e6" providerId="ADAL" clId="{F1A41F77-FFB1-4184-9814-C2224B6EC5AA}" dt="2025-10-06T05:13:59.187" v="2834" actId="403"/>
          <ac:spMkLst>
            <pc:docMk/>
            <pc:sldMk cId="1899418637" sldId="260"/>
            <ac:spMk id="2" creationId="{28C34D2C-EDC2-3241-46D5-27D23691A00A}"/>
          </ac:spMkLst>
        </pc:spChg>
        <pc:spChg chg="mod">
          <ac:chgData name="Easland, Camila" userId="5e0a10f1-7ed6-421a-82c3-d52afc9441e6" providerId="ADAL" clId="{F1A41F77-FFB1-4184-9814-C2224B6EC5AA}" dt="2025-10-06T04:20:55.327" v="2605" actId="2711"/>
          <ac:spMkLst>
            <pc:docMk/>
            <pc:sldMk cId="1899418637" sldId="260"/>
            <ac:spMk id="176130" creationId="{00000000-0000-0000-0000-000000000000}"/>
          </ac:spMkLst>
        </pc:spChg>
        <pc:graphicFrameChg chg="add mod">
          <ac:chgData name="Easland, Camila" userId="5e0a10f1-7ed6-421a-82c3-d52afc9441e6" providerId="ADAL" clId="{F1A41F77-FFB1-4184-9814-C2224B6EC5AA}" dt="2025-10-06T05:14:11.545" v="2835" actId="1076"/>
          <ac:graphicFrameMkLst>
            <pc:docMk/>
            <pc:sldMk cId="1899418637" sldId="260"/>
            <ac:graphicFrameMk id="3" creationId="{DEE19658-6296-9AB1-D19C-F70D10EF385A}"/>
          </ac:graphicFrameMkLst>
        </pc:graphicFrameChg>
      </pc:sldChg>
      <pc:sldChg chg="addSp delSp modSp mod ord modNotes modNotesTx">
        <pc:chgData name="Easland, Camila" userId="5e0a10f1-7ed6-421a-82c3-d52afc9441e6" providerId="ADAL" clId="{F1A41F77-FFB1-4184-9814-C2224B6EC5AA}" dt="2025-10-07T03:05:19.295" v="6146"/>
        <pc:sldMkLst>
          <pc:docMk/>
          <pc:sldMk cId="349429247" sldId="261"/>
        </pc:sldMkLst>
        <pc:spChg chg="add mod">
          <ac:chgData name="Easland, Camila" userId="5e0a10f1-7ed6-421a-82c3-d52afc9441e6" providerId="ADAL" clId="{F1A41F77-FFB1-4184-9814-C2224B6EC5AA}" dt="2025-10-06T02:07:14.401" v="2469" actId="1076"/>
          <ac:spMkLst>
            <pc:docMk/>
            <pc:sldMk cId="349429247" sldId="261"/>
            <ac:spMk id="3" creationId="{06362745-90A8-F0B6-D444-C0A6FBC17E12}"/>
          </ac:spMkLst>
        </pc:spChg>
        <pc:spChg chg="mod">
          <ac:chgData name="Easland, Camila" userId="5e0a10f1-7ed6-421a-82c3-d52afc9441e6" providerId="ADAL" clId="{F1A41F77-FFB1-4184-9814-C2224B6EC5AA}" dt="2025-10-05T23:42:40.022" v="1732" actId="2711"/>
          <ac:spMkLst>
            <pc:docMk/>
            <pc:sldMk cId="349429247" sldId="261"/>
            <ac:spMk id="176130" creationId="{00000000-0000-0000-0000-000000000000}"/>
          </ac:spMkLst>
        </pc:spChg>
        <pc:spChg chg="mod">
          <ac:chgData name="Easland, Camila" userId="5e0a10f1-7ed6-421a-82c3-d52afc9441e6" providerId="ADAL" clId="{F1A41F77-FFB1-4184-9814-C2224B6EC5AA}" dt="2025-10-06T01:54:25.307" v="2104" actId="1076"/>
          <ac:spMkLst>
            <pc:docMk/>
            <pc:sldMk cId="349429247" sldId="261"/>
            <ac:spMk id="176131" creationId="{00000000-0000-0000-0000-000000000000}"/>
          </ac:spMkLst>
        </pc:spChg>
        <pc:picChg chg="add del mod">
          <ac:chgData name="Easland, Camila" userId="5e0a10f1-7ed6-421a-82c3-d52afc9441e6" providerId="ADAL" clId="{F1A41F77-FFB1-4184-9814-C2224B6EC5AA}" dt="2025-10-06T01:54:04.386" v="2097" actId="478"/>
          <ac:picMkLst>
            <pc:docMk/>
            <pc:sldMk cId="349429247" sldId="261"/>
            <ac:picMk id="3076" creationId="{3762E1EC-515C-EEC4-6EEC-5028D6626DD0}"/>
          </ac:picMkLst>
        </pc:picChg>
      </pc:sldChg>
      <pc:sldChg chg="addSp delSp modSp mod ord setBg modNotes modNotesTx">
        <pc:chgData name="Easland, Camila" userId="5e0a10f1-7ed6-421a-82c3-d52afc9441e6" providerId="ADAL" clId="{F1A41F77-FFB1-4184-9814-C2224B6EC5AA}" dt="2025-10-07T04:13:18.985" v="6400" actId="1076"/>
        <pc:sldMkLst>
          <pc:docMk/>
          <pc:sldMk cId="944412181" sldId="262"/>
        </pc:sldMkLst>
        <pc:spChg chg="mod">
          <ac:chgData name="Easland, Camila" userId="5e0a10f1-7ed6-421a-82c3-d52afc9441e6" providerId="ADAL" clId="{F1A41F77-FFB1-4184-9814-C2224B6EC5AA}" dt="2025-10-05T23:51:59.202" v="1996" actId="2711"/>
          <ac:spMkLst>
            <pc:docMk/>
            <pc:sldMk cId="944412181" sldId="262"/>
            <ac:spMk id="176130" creationId="{00000000-0000-0000-0000-000000000000}"/>
          </ac:spMkLst>
        </pc:spChg>
        <pc:spChg chg="mod">
          <ac:chgData name="Easland, Camila" userId="5e0a10f1-7ed6-421a-82c3-d52afc9441e6" providerId="ADAL" clId="{F1A41F77-FFB1-4184-9814-C2224B6EC5AA}" dt="2025-10-07T04:13:12.519" v="6399" actId="27636"/>
          <ac:spMkLst>
            <pc:docMk/>
            <pc:sldMk cId="944412181" sldId="262"/>
            <ac:spMk id="176131" creationId="{00000000-0000-0000-0000-000000000000}"/>
          </ac:spMkLst>
        </pc:spChg>
        <pc:picChg chg="add del mod">
          <ac:chgData name="Easland, Camila" userId="5e0a10f1-7ed6-421a-82c3-d52afc9441e6" providerId="ADAL" clId="{F1A41F77-FFB1-4184-9814-C2224B6EC5AA}" dt="2025-10-07T00:58:21.773" v="5193" actId="478"/>
          <ac:picMkLst>
            <pc:docMk/>
            <pc:sldMk cId="944412181" sldId="262"/>
            <ac:picMk id="2" creationId="{CBDC1DC8-B290-6332-A1E0-E084F1D8DFCE}"/>
          </ac:picMkLst>
        </pc:picChg>
        <pc:picChg chg="add mod">
          <ac:chgData name="Easland, Camila" userId="5e0a10f1-7ed6-421a-82c3-d52afc9441e6" providerId="ADAL" clId="{F1A41F77-FFB1-4184-9814-C2224B6EC5AA}" dt="2025-10-07T04:13:18.985" v="6400" actId="1076"/>
          <ac:picMkLst>
            <pc:docMk/>
            <pc:sldMk cId="944412181" sldId="262"/>
            <ac:picMk id="3" creationId="{99A8FD02-7610-9AA5-5936-31B7F1A02A6C}"/>
          </ac:picMkLst>
        </pc:picChg>
      </pc:sldChg>
      <pc:sldChg chg="addSp delSp modSp mod ord modNotes modNotesTx">
        <pc:chgData name="Easland, Camila" userId="5e0a10f1-7ed6-421a-82c3-d52afc9441e6" providerId="ADAL" clId="{F1A41F77-FFB1-4184-9814-C2224B6EC5AA}" dt="2025-10-07T04:13:26.851" v="6402"/>
        <pc:sldMkLst>
          <pc:docMk/>
          <pc:sldMk cId="4043208732" sldId="265"/>
        </pc:sldMkLst>
        <pc:spChg chg="mod">
          <ac:chgData name="Easland, Camila" userId="5e0a10f1-7ed6-421a-82c3-d52afc9441e6" providerId="ADAL" clId="{F1A41F77-FFB1-4184-9814-C2224B6EC5AA}" dt="2025-10-06T01:59:19.330" v="2171" actId="2711"/>
          <ac:spMkLst>
            <pc:docMk/>
            <pc:sldMk cId="4043208732" sldId="265"/>
            <ac:spMk id="176130" creationId="{00000000-0000-0000-0000-000000000000}"/>
          </ac:spMkLst>
        </pc:spChg>
        <pc:spChg chg="mod">
          <ac:chgData name="Easland, Camila" userId="5e0a10f1-7ed6-421a-82c3-d52afc9441e6" providerId="ADAL" clId="{F1A41F77-FFB1-4184-9814-C2224B6EC5AA}" dt="2025-10-06T02:05:34.797" v="2459" actId="1076"/>
          <ac:spMkLst>
            <pc:docMk/>
            <pc:sldMk cId="4043208732" sldId="265"/>
            <ac:spMk id="176131" creationId="{00000000-0000-0000-0000-000000000000}"/>
          </ac:spMkLst>
        </pc:spChg>
        <pc:picChg chg="add del mod">
          <ac:chgData name="Easland, Camila" userId="5e0a10f1-7ed6-421a-82c3-d52afc9441e6" providerId="ADAL" clId="{F1A41F77-FFB1-4184-9814-C2224B6EC5AA}" dt="2025-10-07T04:13:22.672" v="6401" actId="478"/>
          <ac:picMkLst>
            <pc:docMk/>
            <pc:sldMk cId="4043208732" sldId="265"/>
            <ac:picMk id="3" creationId="{05799ACD-937E-1291-904A-2C9875C44F99}"/>
          </ac:picMkLst>
        </pc:picChg>
        <pc:picChg chg="add mod">
          <ac:chgData name="Easland, Camila" userId="5e0a10f1-7ed6-421a-82c3-d52afc9441e6" providerId="ADAL" clId="{F1A41F77-FFB1-4184-9814-C2224B6EC5AA}" dt="2025-10-07T04:13:26.851" v="6402"/>
          <ac:picMkLst>
            <pc:docMk/>
            <pc:sldMk cId="4043208732" sldId="265"/>
            <ac:picMk id="4" creationId="{0E6E7CBB-D687-9960-6CDF-A61E9EE569BD}"/>
          </ac:picMkLst>
        </pc:picChg>
      </pc:sldChg>
      <pc:sldChg chg="addSp delSp modSp mod modAnim modNotesTx">
        <pc:chgData name="Easland, Camila" userId="5e0a10f1-7ed6-421a-82c3-d52afc9441e6" providerId="ADAL" clId="{F1A41F77-FFB1-4184-9814-C2224B6EC5AA}" dt="2025-10-07T03:22:21.675" v="6202" actId="6549"/>
        <pc:sldMkLst>
          <pc:docMk/>
          <pc:sldMk cId="756250345" sldId="266"/>
        </pc:sldMkLst>
        <pc:spChg chg="mod">
          <ac:chgData name="Easland, Camila" userId="5e0a10f1-7ed6-421a-82c3-d52afc9441e6" providerId="ADAL" clId="{F1A41F77-FFB1-4184-9814-C2224B6EC5AA}" dt="2025-10-06T02:13:59.572" v="2496" actId="1076"/>
          <ac:spMkLst>
            <pc:docMk/>
            <pc:sldMk cId="756250345" sldId="266"/>
            <ac:spMk id="176130" creationId="{00000000-0000-0000-0000-000000000000}"/>
          </ac:spMkLst>
        </pc:spChg>
        <pc:spChg chg="mod">
          <ac:chgData name="Easland, Camila" userId="5e0a10f1-7ed6-421a-82c3-d52afc9441e6" providerId="ADAL" clId="{F1A41F77-FFB1-4184-9814-C2224B6EC5AA}" dt="2025-10-06T22:57:01.953" v="4354" actId="14100"/>
          <ac:spMkLst>
            <pc:docMk/>
            <pc:sldMk cId="756250345" sldId="266"/>
            <ac:spMk id="176131" creationId="{00000000-0000-0000-0000-000000000000}"/>
          </ac:spMkLst>
        </pc:spChg>
        <pc:grpChg chg="add del mod">
          <ac:chgData name="Easland, Camila" userId="5e0a10f1-7ed6-421a-82c3-d52afc9441e6" providerId="ADAL" clId="{F1A41F77-FFB1-4184-9814-C2224B6EC5AA}" dt="2025-10-06T02:20:38.727" v="2543" actId="478"/>
          <ac:grpSpMkLst>
            <pc:docMk/>
            <pc:sldMk cId="756250345" sldId="266"/>
            <ac:grpSpMk id="6" creationId="{F8846947-7EF5-17BF-4757-0CEAECD1F00F}"/>
          </ac:grpSpMkLst>
        </pc:grpChg>
        <pc:grpChg chg="add del mod">
          <ac:chgData name="Easland, Camila" userId="5e0a10f1-7ed6-421a-82c3-d52afc9441e6" providerId="ADAL" clId="{F1A41F77-FFB1-4184-9814-C2224B6EC5AA}" dt="2025-10-06T22:57:13.810" v="4356" actId="478"/>
          <ac:grpSpMkLst>
            <pc:docMk/>
            <pc:sldMk cId="756250345" sldId="266"/>
            <ac:grpSpMk id="7" creationId="{915AB8D1-C2F5-5BCF-6496-FAB1277CD67E}"/>
          </ac:grpSpMkLst>
        </pc:grpChg>
        <pc:picChg chg="add del mod">
          <ac:chgData name="Easland, Camila" userId="5e0a10f1-7ed6-421a-82c3-d52afc9441e6" providerId="ADAL" clId="{F1A41F77-FFB1-4184-9814-C2224B6EC5AA}" dt="2025-10-06T02:15:09.828" v="2506" actId="478"/>
          <ac:picMkLst>
            <pc:docMk/>
            <pc:sldMk cId="756250345" sldId="266"/>
            <ac:picMk id="2" creationId="{859B41A0-E8CA-2E58-A786-D9AC6D15E5C4}"/>
          </ac:picMkLst>
        </pc:picChg>
        <pc:picChg chg="add del mod">
          <ac:chgData name="Easland, Camila" userId="5e0a10f1-7ed6-421a-82c3-d52afc9441e6" providerId="ADAL" clId="{F1A41F77-FFB1-4184-9814-C2224B6EC5AA}" dt="2025-10-06T02:15:01.427" v="2504" actId="478"/>
          <ac:picMkLst>
            <pc:docMk/>
            <pc:sldMk cId="756250345" sldId="266"/>
            <ac:picMk id="3" creationId="{DF8A4F05-C06E-5507-66FF-2598840515D1}"/>
          </ac:picMkLst>
        </pc:picChg>
        <pc:picChg chg="add mod">
          <ac:chgData name="Easland, Camila" userId="5e0a10f1-7ed6-421a-82c3-d52afc9441e6" providerId="ADAL" clId="{F1A41F77-FFB1-4184-9814-C2224B6EC5AA}" dt="2025-10-06T02:17:03.074" v="2520" actId="1076"/>
          <ac:picMkLst>
            <pc:docMk/>
            <pc:sldMk cId="756250345" sldId="266"/>
            <ac:picMk id="4" creationId="{D4F6DAC2-2517-827D-277D-85F2A8DF82F3}"/>
          </ac:picMkLst>
        </pc:picChg>
        <pc:picChg chg="add mod">
          <ac:chgData name="Easland, Camila" userId="5e0a10f1-7ed6-421a-82c3-d52afc9441e6" providerId="ADAL" clId="{F1A41F77-FFB1-4184-9814-C2224B6EC5AA}" dt="2025-10-06T02:16:21.213" v="2514" actId="164"/>
          <ac:picMkLst>
            <pc:docMk/>
            <pc:sldMk cId="756250345" sldId="266"/>
            <ac:picMk id="5" creationId="{65068260-C42E-0C6B-6B20-BD6DB5159E55}"/>
          </ac:picMkLst>
        </pc:picChg>
        <pc:picChg chg="mod">
          <ac:chgData name="Easland, Camila" userId="5e0a10f1-7ed6-421a-82c3-d52afc9441e6" providerId="ADAL" clId="{F1A41F77-FFB1-4184-9814-C2224B6EC5AA}" dt="2025-10-06T02:20:36.361" v="2542"/>
          <ac:picMkLst>
            <pc:docMk/>
            <pc:sldMk cId="756250345" sldId="266"/>
            <ac:picMk id="8" creationId="{59B83BF4-EF0F-D7A3-A28C-63FE0C4073ED}"/>
          </ac:picMkLst>
        </pc:picChg>
        <pc:picChg chg="mod">
          <ac:chgData name="Easland, Camila" userId="5e0a10f1-7ed6-421a-82c3-d52afc9441e6" providerId="ADAL" clId="{F1A41F77-FFB1-4184-9814-C2224B6EC5AA}" dt="2025-10-06T02:20:36.361" v="2542"/>
          <ac:picMkLst>
            <pc:docMk/>
            <pc:sldMk cId="756250345" sldId="266"/>
            <ac:picMk id="9" creationId="{229104E4-483B-1F34-A69E-A17434E9838D}"/>
          </ac:picMkLst>
        </pc:picChg>
      </pc:sldChg>
      <pc:sldChg chg="modSp mod ord modNotesTx">
        <pc:chgData name="Easland, Camila" userId="5e0a10f1-7ed6-421a-82c3-d52afc9441e6" providerId="ADAL" clId="{F1A41F77-FFB1-4184-9814-C2224B6EC5AA}" dt="2025-10-07T03:05:14.090" v="6144"/>
        <pc:sldMkLst>
          <pc:docMk/>
          <pc:sldMk cId="3623135325" sldId="267"/>
        </pc:sldMkLst>
        <pc:spChg chg="mod">
          <ac:chgData name="Easland, Camila" userId="5e0a10f1-7ed6-421a-82c3-d52afc9441e6" providerId="ADAL" clId="{F1A41F77-FFB1-4184-9814-C2224B6EC5AA}" dt="2025-10-07T01:53:44.324" v="5555"/>
          <ac:spMkLst>
            <pc:docMk/>
            <pc:sldMk cId="3623135325" sldId="267"/>
            <ac:spMk id="176130" creationId="{00000000-0000-0000-0000-000000000000}"/>
          </ac:spMkLst>
        </pc:spChg>
        <pc:spChg chg="mod">
          <ac:chgData name="Easland, Camila" userId="5e0a10f1-7ed6-421a-82c3-d52afc9441e6" providerId="ADAL" clId="{F1A41F77-FFB1-4184-9814-C2224B6EC5AA}" dt="2025-10-06T04:16:19.178" v="2573" actId="1076"/>
          <ac:spMkLst>
            <pc:docMk/>
            <pc:sldMk cId="3623135325" sldId="267"/>
            <ac:spMk id="176131" creationId="{00000000-0000-0000-0000-000000000000}"/>
          </ac:spMkLst>
        </pc:spChg>
      </pc:sldChg>
      <pc:sldChg chg="modSp mod modNotes modNotesTx">
        <pc:chgData name="Easland, Camila" userId="5e0a10f1-7ed6-421a-82c3-d52afc9441e6" providerId="ADAL" clId="{F1A41F77-FFB1-4184-9814-C2224B6EC5AA}" dt="2025-10-07T04:29:42.744" v="7018" actId="14100"/>
        <pc:sldMkLst>
          <pc:docMk/>
          <pc:sldMk cId="1830082903" sldId="268"/>
        </pc:sldMkLst>
        <pc:spChg chg="mod">
          <ac:chgData name="Easland, Camila" userId="5e0a10f1-7ed6-421a-82c3-d52afc9441e6" providerId="ADAL" clId="{F1A41F77-FFB1-4184-9814-C2224B6EC5AA}" dt="2025-10-06T04:16:53.297" v="2575" actId="2711"/>
          <ac:spMkLst>
            <pc:docMk/>
            <pc:sldMk cId="1830082903" sldId="268"/>
            <ac:spMk id="176130" creationId="{00000000-0000-0000-0000-000000000000}"/>
          </ac:spMkLst>
        </pc:spChg>
        <pc:spChg chg="mod">
          <ac:chgData name="Easland, Camila" userId="5e0a10f1-7ed6-421a-82c3-d52afc9441e6" providerId="ADAL" clId="{F1A41F77-FFB1-4184-9814-C2224B6EC5AA}" dt="2025-10-07T04:29:42.744" v="7018" actId="14100"/>
          <ac:spMkLst>
            <pc:docMk/>
            <pc:sldMk cId="1830082903" sldId="268"/>
            <ac:spMk id="176131" creationId="{00000000-0000-0000-0000-000000000000}"/>
          </ac:spMkLst>
        </pc:spChg>
      </pc:sldChg>
      <pc:sldChg chg="modSp mod ord modNotes modNotesTx">
        <pc:chgData name="Easland, Camila" userId="5e0a10f1-7ed6-421a-82c3-d52afc9441e6" providerId="ADAL" clId="{F1A41F77-FFB1-4184-9814-C2224B6EC5AA}" dt="2025-10-07T02:19:00.476" v="5803" actId="5793"/>
        <pc:sldMkLst>
          <pc:docMk/>
          <pc:sldMk cId="4268420549" sldId="269"/>
        </pc:sldMkLst>
        <pc:spChg chg="mod">
          <ac:chgData name="Easland, Camila" userId="5e0a10f1-7ed6-421a-82c3-d52afc9441e6" providerId="ADAL" clId="{F1A41F77-FFB1-4184-9814-C2224B6EC5AA}" dt="2025-10-06T04:22:12.016" v="2608" actId="2711"/>
          <ac:spMkLst>
            <pc:docMk/>
            <pc:sldMk cId="4268420549" sldId="269"/>
            <ac:spMk id="176130" creationId="{00000000-0000-0000-0000-000000000000}"/>
          </ac:spMkLst>
        </pc:spChg>
        <pc:spChg chg="mod">
          <ac:chgData name="Easland, Camila" userId="5e0a10f1-7ed6-421a-82c3-d52afc9441e6" providerId="ADAL" clId="{F1A41F77-FFB1-4184-9814-C2224B6EC5AA}" dt="2025-10-06T04:23:15.455" v="2626" actId="1076"/>
          <ac:spMkLst>
            <pc:docMk/>
            <pc:sldMk cId="4268420549" sldId="269"/>
            <ac:spMk id="176131" creationId="{00000000-0000-0000-0000-000000000000}"/>
          </ac:spMkLst>
        </pc:spChg>
      </pc:sldChg>
      <pc:sldChg chg="modSp mod ord modNotes modNotesTx">
        <pc:chgData name="Easland, Camila" userId="5e0a10f1-7ed6-421a-82c3-d52afc9441e6" providerId="ADAL" clId="{F1A41F77-FFB1-4184-9814-C2224B6EC5AA}" dt="2025-10-07T03:34:40.716" v="6314" actId="20577"/>
        <pc:sldMkLst>
          <pc:docMk/>
          <pc:sldMk cId="2772624275" sldId="270"/>
        </pc:sldMkLst>
        <pc:spChg chg="mod">
          <ac:chgData name="Easland, Camila" userId="5e0a10f1-7ed6-421a-82c3-d52afc9441e6" providerId="ADAL" clId="{F1A41F77-FFB1-4184-9814-C2224B6EC5AA}" dt="2025-10-06T20:28:18.012" v="3815" actId="20577"/>
          <ac:spMkLst>
            <pc:docMk/>
            <pc:sldMk cId="2772624275" sldId="270"/>
            <ac:spMk id="176130" creationId="{00000000-0000-0000-0000-000000000000}"/>
          </ac:spMkLst>
        </pc:spChg>
        <pc:spChg chg="mod">
          <ac:chgData name="Easland, Camila" userId="5e0a10f1-7ed6-421a-82c3-d52afc9441e6" providerId="ADAL" clId="{F1A41F77-FFB1-4184-9814-C2224B6EC5AA}" dt="2025-10-06T20:18:32.712" v="3780" actId="13926"/>
          <ac:spMkLst>
            <pc:docMk/>
            <pc:sldMk cId="2772624275" sldId="270"/>
            <ac:spMk id="176131" creationId="{00000000-0000-0000-0000-000000000000}"/>
          </ac:spMkLst>
        </pc:spChg>
      </pc:sldChg>
      <pc:sldChg chg="modSp mod modNotes modNotesTx">
        <pc:chgData name="Easland, Camila" userId="5e0a10f1-7ed6-421a-82c3-d52afc9441e6" providerId="ADAL" clId="{F1A41F77-FFB1-4184-9814-C2224B6EC5AA}" dt="2025-10-07T03:40:35.431" v="6373" actId="20577"/>
        <pc:sldMkLst>
          <pc:docMk/>
          <pc:sldMk cId="3850197675" sldId="272"/>
        </pc:sldMkLst>
        <pc:spChg chg="mod">
          <ac:chgData name="Easland, Camila" userId="5e0a10f1-7ed6-421a-82c3-d52afc9441e6" providerId="ADAL" clId="{F1A41F77-FFB1-4184-9814-C2224B6EC5AA}" dt="2025-10-06T23:13:05.261" v="4700"/>
          <ac:spMkLst>
            <pc:docMk/>
            <pc:sldMk cId="3850197675" sldId="272"/>
            <ac:spMk id="38914" creationId="{00000000-0000-0000-0000-000000000000}"/>
          </ac:spMkLst>
        </pc:spChg>
        <pc:spChg chg="mod">
          <ac:chgData name="Easland, Camila" userId="5e0a10f1-7ed6-421a-82c3-d52afc9441e6" providerId="ADAL" clId="{F1A41F77-FFB1-4184-9814-C2224B6EC5AA}" dt="2025-10-06T23:33:36.610" v="4874" actId="20577"/>
          <ac:spMkLst>
            <pc:docMk/>
            <pc:sldMk cId="3850197675" sldId="272"/>
            <ac:spMk id="38915" creationId="{00000000-0000-0000-0000-000000000000}"/>
          </ac:spMkLst>
        </pc:spChg>
      </pc:sldChg>
      <pc:sldChg chg="modSp del mod">
        <pc:chgData name="Easland, Camila" userId="5e0a10f1-7ed6-421a-82c3-d52afc9441e6" providerId="ADAL" clId="{F1A41F77-FFB1-4184-9814-C2224B6EC5AA}" dt="2025-10-06T04:45:50.620" v="2769" actId="47"/>
        <pc:sldMkLst>
          <pc:docMk/>
          <pc:sldMk cId="3796827263" sldId="273"/>
        </pc:sldMkLst>
        <pc:spChg chg="mod">
          <ac:chgData name="Easland, Camila" userId="5e0a10f1-7ed6-421a-82c3-d52afc9441e6" providerId="ADAL" clId="{F1A41F77-FFB1-4184-9814-C2224B6EC5AA}" dt="2025-10-06T04:44:33.150" v="2756" actId="1076"/>
          <ac:spMkLst>
            <pc:docMk/>
            <pc:sldMk cId="3796827263" sldId="273"/>
            <ac:spMk id="38915" creationId="{00000000-0000-0000-0000-000000000000}"/>
          </ac:spMkLst>
        </pc:spChg>
      </pc:sldChg>
      <pc:sldChg chg="addSp delSp modSp del mod setBg modNotesTx">
        <pc:chgData name="Easland, Camila" userId="5e0a10f1-7ed6-421a-82c3-d52afc9441e6" providerId="ADAL" clId="{F1A41F77-FFB1-4184-9814-C2224B6EC5AA}" dt="2025-10-05T23:25:34.786" v="1408" actId="47"/>
        <pc:sldMkLst>
          <pc:docMk/>
          <pc:sldMk cId="4127698450" sldId="274"/>
        </pc:sldMkLst>
      </pc:sldChg>
      <pc:sldChg chg="addSp delSp modSp mod ord modNotes modNotesTx">
        <pc:chgData name="Easland, Camila" userId="5e0a10f1-7ed6-421a-82c3-d52afc9441e6" providerId="ADAL" clId="{F1A41F77-FFB1-4184-9814-C2224B6EC5AA}" dt="2025-10-07T03:11:14.815" v="6164" actId="6549"/>
        <pc:sldMkLst>
          <pc:docMk/>
          <pc:sldMk cId="2590414259" sldId="275"/>
        </pc:sldMkLst>
        <pc:spChg chg="add mod">
          <ac:chgData name="Easland, Camila" userId="5e0a10f1-7ed6-421a-82c3-d52afc9441e6" providerId="ADAL" clId="{F1A41F77-FFB1-4184-9814-C2224B6EC5AA}" dt="2025-10-06T04:30:19.738" v="2685" actId="113"/>
          <ac:spMkLst>
            <pc:docMk/>
            <pc:sldMk cId="2590414259" sldId="275"/>
            <ac:spMk id="4" creationId="{2A4E1021-04DE-877D-C599-D373E2EED6F4}"/>
          </ac:spMkLst>
        </pc:spChg>
        <pc:spChg chg="mod">
          <ac:chgData name="Easland, Camila" userId="5e0a10f1-7ed6-421a-82c3-d52afc9441e6" providerId="ADAL" clId="{F1A41F77-FFB1-4184-9814-C2224B6EC5AA}" dt="2025-10-05T23:07:42.580" v="1213" actId="2711"/>
          <ac:spMkLst>
            <pc:docMk/>
            <pc:sldMk cId="2590414259" sldId="275"/>
            <ac:spMk id="176130" creationId="{00000000-0000-0000-0000-000000000000}"/>
          </ac:spMkLst>
        </pc:spChg>
      </pc:sldChg>
      <pc:sldChg chg="modSp mod modNotesTx">
        <pc:chgData name="Easland, Camila" userId="5e0a10f1-7ed6-421a-82c3-d52afc9441e6" providerId="ADAL" clId="{F1A41F77-FFB1-4184-9814-C2224B6EC5AA}" dt="2025-10-07T03:37:53.871" v="6349" actId="20577"/>
        <pc:sldMkLst>
          <pc:docMk/>
          <pc:sldMk cId="651259192" sldId="276"/>
        </pc:sldMkLst>
        <pc:spChg chg="mod">
          <ac:chgData name="Easland, Camila" userId="5e0a10f1-7ed6-421a-82c3-d52afc9441e6" providerId="ADAL" clId="{F1A41F77-FFB1-4184-9814-C2224B6EC5AA}" dt="2025-10-06T22:26:06.962" v="4112" actId="6549"/>
          <ac:spMkLst>
            <pc:docMk/>
            <pc:sldMk cId="651259192" sldId="276"/>
            <ac:spMk id="3" creationId="{00000000-0000-0000-0000-000000000000}"/>
          </ac:spMkLst>
        </pc:spChg>
        <pc:spChg chg="mod">
          <ac:chgData name="Easland, Camila" userId="5e0a10f1-7ed6-421a-82c3-d52afc9441e6" providerId="ADAL" clId="{F1A41F77-FFB1-4184-9814-C2224B6EC5AA}" dt="2025-10-06T20:41:06.626" v="3818" actId="6549"/>
          <ac:spMkLst>
            <pc:docMk/>
            <pc:sldMk cId="651259192" sldId="276"/>
            <ac:spMk id="6" creationId="{00000000-0000-0000-0000-000000000000}"/>
          </ac:spMkLst>
        </pc:spChg>
      </pc:sldChg>
      <pc:sldChg chg="modSp mod ord modNotesTx">
        <pc:chgData name="Easland, Camila" userId="5e0a10f1-7ed6-421a-82c3-d52afc9441e6" providerId="ADAL" clId="{F1A41F77-FFB1-4184-9814-C2224B6EC5AA}" dt="2025-10-07T03:01:59.657" v="6138"/>
        <pc:sldMkLst>
          <pc:docMk/>
          <pc:sldMk cId="15756881" sldId="277"/>
        </pc:sldMkLst>
        <pc:spChg chg="mod">
          <ac:chgData name="Easland, Camila" userId="5e0a10f1-7ed6-421a-82c3-d52afc9441e6" providerId="ADAL" clId="{F1A41F77-FFB1-4184-9814-C2224B6EC5AA}" dt="2025-10-06T02:09:43.792" v="2472" actId="2711"/>
          <ac:spMkLst>
            <pc:docMk/>
            <pc:sldMk cId="15756881" sldId="277"/>
            <ac:spMk id="2" creationId="{00000000-0000-0000-0000-000000000000}"/>
          </ac:spMkLst>
        </pc:spChg>
        <pc:spChg chg="mod">
          <ac:chgData name="Easland, Camila" userId="5e0a10f1-7ed6-421a-82c3-d52afc9441e6" providerId="ADAL" clId="{F1A41F77-FFB1-4184-9814-C2224B6EC5AA}" dt="2025-10-06T01:45:01.878" v="2062" actId="2711"/>
          <ac:spMkLst>
            <pc:docMk/>
            <pc:sldMk cId="15756881" sldId="277"/>
            <ac:spMk id="3" creationId="{00000000-0000-0000-0000-000000000000}"/>
          </ac:spMkLst>
        </pc:spChg>
      </pc:sldChg>
      <pc:sldChg chg="del ord">
        <pc:chgData name="Easland, Camila" userId="5e0a10f1-7ed6-421a-82c3-d52afc9441e6" providerId="ADAL" clId="{F1A41F77-FFB1-4184-9814-C2224B6EC5AA}" dt="2025-10-06T04:20:13.638" v="2601" actId="47"/>
        <pc:sldMkLst>
          <pc:docMk/>
          <pc:sldMk cId="3717396200" sldId="278"/>
        </pc:sldMkLst>
      </pc:sldChg>
      <pc:sldChg chg="del ord">
        <pc:chgData name="Easland, Camila" userId="5e0a10f1-7ed6-421a-82c3-d52afc9441e6" providerId="ADAL" clId="{F1A41F77-FFB1-4184-9814-C2224B6EC5AA}" dt="2025-10-06T04:20:15.145" v="2602" actId="47"/>
        <pc:sldMkLst>
          <pc:docMk/>
          <pc:sldMk cId="2681313590" sldId="279"/>
        </pc:sldMkLst>
      </pc:sldChg>
      <pc:sldChg chg="modSp mod modNotesTx">
        <pc:chgData name="Easland, Camila" userId="5e0a10f1-7ed6-421a-82c3-d52afc9441e6" providerId="ADAL" clId="{F1A41F77-FFB1-4184-9814-C2224B6EC5AA}" dt="2025-10-07T04:17:55.318" v="6961" actId="20577"/>
        <pc:sldMkLst>
          <pc:docMk/>
          <pc:sldMk cId="2777583499" sldId="280"/>
        </pc:sldMkLst>
        <pc:spChg chg="mod">
          <ac:chgData name="Easland, Camila" userId="5e0a10f1-7ed6-421a-82c3-d52afc9441e6" providerId="ADAL" clId="{F1A41F77-FFB1-4184-9814-C2224B6EC5AA}" dt="2025-10-06T02:06:56.302" v="2468" actId="2711"/>
          <ac:spMkLst>
            <pc:docMk/>
            <pc:sldMk cId="2777583499" sldId="280"/>
            <ac:spMk id="2" creationId="{00000000-0000-0000-0000-000000000000}"/>
          </ac:spMkLst>
        </pc:spChg>
      </pc:sldChg>
      <pc:sldChg chg="addSp delSp modSp mod modNotes modNotesTx">
        <pc:chgData name="Easland, Camila" userId="5e0a10f1-7ed6-421a-82c3-d52afc9441e6" providerId="ADAL" clId="{F1A41F77-FFB1-4184-9814-C2224B6EC5AA}" dt="2025-10-07T04:12:40.002" v="6391" actId="20577"/>
        <pc:sldMkLst>
          <pc:docMk/>
          <pc:sldMk cId="4149037093" sldId="281"/>
        </pc:sldMkLst>
        <pc:spChg chg="add mod">
          <ac:chgData name="Easland, Camila" userId="5e0a10f1-7ed6-421a-82c3-d52afc9441e6" providerId="ADAL" clId="{F1A41F77-FFB1-4184-9814-C2224B6EC5AA}" dt="2025-10-07T04:12:14.401" v="6383" actId="1076"/>
          <ac:spMkLst>
            <pc:docMk/>
            <pc:sldMk cId="4149037093" sldId="281"/>
            <ac:spMk id="2" creationId="{FF2857D9-276B-4EE1-9E2C-ADC7441E6CA1}"/>
          </ac:spMkLst>
        </pc:spChg>
        <pc:spChg chg="add mod">
          <ac:chgData name="Easland, Camila" userId="5e0a10f1-7ed6-421a-82c3-d52afc9441e6" providerId="ADAL" clId="{F1A41F77-FFB1-4184-9814-C2224B6EC5AA}" dt="2025-10-06T04:20:40.317" v="2604"/>
          <ac:spMkLst>
            <pc:docMk/>
            <pc:sldMk cId="4149037093" sldId="281"/>
            <ac:spMk id="3" creationId="{C5C94FB2-CD93-829A-A2A6-8868265D8E61}"/>
          </ac:spMkLst>
        </pc:spChg>
        <pc:spChg chg="mod">
          <ac:chgData name="Easland, Camila" userId="5e0a10f1-7ed6-421a-82c3-d52afc9441e6" providerId="ADAL" clId="{F1A41F77-FFB1-4184-9814-C2224B6EC5AA}" dt="2025-10-07T04:12:40.002" v="6391" actId="20577"/>
          <ac:spMkLst>
            <pc:docMk/>
            <pc:sldMk cId="4149037093" sldId="281"/>
            <ac:spMk id="176130" creationId="{00000000-0000-0000-0000-000000000000}"/>
          </ac:spMkLst>
        </pc:spChg>
        <pc:spChg chg="mod">
          <ac:chgData name="Easland, Camila" userId="5e0a10f1-7ed6-421a-82c3-d52afc9441e6" providerId="ADAL" clId="{F1A41F77-FFB1-4184-9814-C2224B6EC5AA}" dt="2025-10-05T22:26:36.391" v="756" actId="2711"/>
          <ac:spMkLst>
            <pc:docMk/>
            <pc:sldMk cId="4149037093" sldId="281"/>
            <ac:spMk id="176131" creationId="{00000000-0000-0000-0000-000000000000}"/>
          </ac:spMkLst>
        </pc:spChg>
        <pc:picChg chg="add del mod">
          <ac:chgData name="Easland, Camila" userId="5e0a10f1-7ed6-421a-82c3-d52afc9441e6" providerId="ADAL" clId="{F1A41F77-FFB1-4184-9814-C2224B6EC5AA}" dt="2025-10-07T04:12:00.302" v="6378" actId="478"/>
          <ac:picMkLst>
            <pc:docMk/>
            <pc:sldMk cId="4149037093" sldId="281"/>
            <ac:picMk id="1026" creationId="{63823041-A8DF-C9C7-9125-1AFB7AF5A8E2}"/>
          </ac:picMkLst>
        </pc:picChg>
      </pc:sldChg>
      <pc:sldChg chg="modSp mod modNotesTx">
        <pc:chgData name="Easland, Camila" userId="5e0a10f1-7ed6-421a-82c3-d52afc9441e6" providerId="ADAL" clId="{F1A41F77-FFB1-4184-9814-C2224B6EC5AA}" dt="2025-10-07T03:43:40.642" v="6377" actId="1076"/>
        <pc:sldMkLst>
          <pc:docMk/>
          <pc:sldMk cId="3347343249" sldId="282"/>
        </pc:sldMkLst>
        <pc:spChg chg="mod">
          <ac:chgData name="Easland, Camila" userId="5e0a10f1-7ed6-421a-82c3-d52afc9441e6" providerId="ADAL" clId="{F1A41F77-FFB1-4184-9814-C2224B6EC5AA}" dt="2025-10-07T03:43:40.642" v="6377" actId="1076"/>
          <ac:spMkLst>
            <pc:docMk/>
            <pc:sldMk cId="3347343249" sldId="282"/>
            <ac:spMk id="3" creationId="{00000000-0000-0000-0000-000000000000}"/>
          </ac:spMkLst>
        </pc:spChg>
        <pc:spChg chg="mod">
          <ac:chgData name="Easland, Camila" userId="5e0a10f1-7ed6-421a-82c3-d52afc9441e6" providerId="ADAL" clId="{F1A41F77-FFB1-4184-9814-C2224B6EC5AA}" dt="2025-10-06T23:07:42.095" v="4388" actId="20577"/>
          <ac:spMkLst>
            <pc:docMk/>
            <pc:sldMk cId="3347343249" sldId="282"/>
            <ac:spMk id="6" creationId="{00000000-0000-0000-0000-000000000000}"/>
          </ac:spMkLst>
        </pc:spChg>
      </pc:sldChg>
      <pc:sldChg chg="addSp delSp modSp add mod setBg modAnim modNotes modNotesTx">
        <pc:chgData name="Easland, Camila" userId="5e0a10f1-7ed6-421a-82c3-d52afc9441e6" providerId="ADAL" clId="{F1A41F77-FFB1-4184-9814-C2224B6EC5AA}" dt="2025-10-07T04:31:43.546" v="7032" actId="20577"/>
        <pc:sldMkLst>
          <pc:docMk/>
          <pc:sldMk cId="148491994" sldId="283"/>
        </pc:sldMkLst>
        <pc:spChg chg="add mod">
          <ac:chgData name="Easland, Camila" userId="5e0a10f1-7ed6-421a-82c3-d52afc9441e6" providerId="ADAL" clId="{F1A41F77-FFB1-4184-9814-C2224B6EC5AA}" dt="2025-10-06T06:04:20.805" v="3028" actId="1076"/>
          <ac:spMkLst>
            <pc:docMk/>
            <pc:sldMk cId="148491994" sldId="283"/>
            <ac:spMk id="2" creationId="{083AF41F-BE10-D2A4-21DE-3EC110751E87}"/>
          </ac:spMkLst>
        </pc:spChg>
        <pc:spChg chg="mod">
          <ac:chgData name="Easland, Camila" userId="5e0a10f1-7ed6-421a-82c3-d52afc9441e6" providerId="ADAL" clId="{F1A41F77-FFB1-4184-9814-C2224B6EC5AA}" dt="2025-10-05T23:31:03.344" v="1678" actId="26606"/>
          <ac:spMkLst>
            <pc:docMk/>
            <pc:sldMk cId="148491994" sldId="283"/>
            <ac:spMk id="176130" creationId="{C9044D64-9F36-6D52-72E2-56F7E52EBF43}"/>
          </ac:spMkLst>
        </pc:spChg>
        <pc:spChg chg="mod">
          <ac:chgData name="Easland, Camila" userId="5e0a10f1-7ed6-421a-82c3-d52afc9441e6" providerId="ADAL" clId="{F1A41F77-FFB1-4184-9814-C2224B6EC5AA}" dt="2025-10-06T06:05:21.396" v="3029" actId="1076"/>
          <ac:spMkLst>
            <pc:docMk/>
            <pc:sldMk cId="148491994" sldId="283"/>
            <ac:spMk id="176131" creationId="{D718017D-4CF2-B149-056D-28152E5306B9}"/>
          </ac:spMkLst>
        </pc:spChg>
        <pc:picChg chg="add mod">
          <ac:chgData name="Easland, Camila" userId="5e0a10f1-7ed6-421a-82c3-d52afc9441e6" providerId="ADAL" clId="{F1A41F77-FFB1-4184-9814-C2224B6EC5AA}" dt="2025-10-05T23:31:36.954" v="1682" actId="1076"/>
          <ac:picMkLst>
            <pc:docMk/>
            <pc:sldMk cId="148491994" sldId="283"/>
            <ac:picMk id="2050" creationId="{CBF32704-5905-E715-BC9E-A3B73502AC5F}"/>
          </ac:picMkLst>
        </pc:picChg>
      </pc:sldChg>
      <pc:sldChg chg="addSp delSp modSp del mod setBg setClrOvrMap">
        <pc:chgData name="Easland, Camila" userId="5e0a10f1-7ed6-421a-82c3-d52afc9441e6" providerId="ADAL" clId="{F1A41F77-FFB1-4184-9814-C2224B6EC5AA}" dt="2025-10-05T22:16:44.115" v="651" actId="47"/>
        <pc:sldMkLst>
          <pc:docMk/>
          <pc:sldMk cId="266640374" sldId="283"/>
        </pc:sldMkLst>
      </pc:sldChg>
      <pc:sldChg chg="delSp modSp add del mod setBg delDesignElem">
        <pc:chgData name="Easland, Camila" userId="5e0a10f1-7ed6-421a-82c3-d52afc9441e6" providerId="ADAL" clId="{F1A41F77-FFB1-4184-9814-C2224B6EC5AA}" dt="2025-10-05T22:15:54.733" v="649" actId="47"/>
        <pc:sldMkLst>
          <pc:docMk/>
          <pc:sldMk cId="1478663666" sldId="284"/>
        </pc:sldMkLst>
      </pc:sldChg>
      <pc:sldChg chg="add del">
        <pc:chgData name="Easland, Camila" userId="5e0a10f1-7ed6-421a-82c3-d52afc9441e6" providerId="ADAL" clId="{F1A41F77-FFB1-4184-9814-C2224B6EC5AA}" dt="2025-10-06T01:47:45.968" v="2079" actId="47"/>
        <pc:sldMkLst>
          <pc:docMk/>
          <pc:sldMk cId="2657106177" sldId="346"/>
        </pc:sldMkLst>
      </pc:sldChg>
      <pc:sldChg chg="addSp delSp modSp add del mod addAnim delAnim modAnim modNotes">
        <pc:chgData name="Easland, Camila" userId="5e0a10f1-7ed6-421a-82c3-d52afc9441e6" providerId="ADAL" clId="{F1A41F77-FFB1-4184-9814-C2224B6EC5AA}" dt="2025-10-06T01:47:08.749" v="2072" actId="2890"/>
        <pc:sldMkLst>
          <pc:docMk/>
          <pc:sldMk cId="580353269" sldId="347"/>
        </pc:sldMkLst>
        <pc:spChg chg="add del mod">
          <ac:chgData name="Easland, Camila" userId="5e0a10f1-7ed6-421a-82c3-d52afc9441e6" providerId="ADAL" clId="{F1A41F77-FFB1-4184-9814-C2224B6EC5AA}" dt="2025-10-06T01:47:07.545" v="2068" actId="478"/>
          <ac:spMkLst>
            <pc:docMk/>
            <pc:sldMk cId="580353269" sldId="347"/>
            <ac:spMk id="2" creationId="{26969ABC-5766-5B34-13F4-12B6F3E79337}"/>
          </ac:spMkLst>
        </pc:spChg>
      </pc:sldChg>
      <pc:sldChg chg="modSp add mod modNotes modNotesTx">
        <pc:chgData name="Easland, Camila" userId="5e0a10f1-7ed6-421a-82c3-d52afc9441e6" providerId="ADAL" clId="{F1A41F77-FFB1-4184-9814-C2224B6EC5AA}" dt="2025-10-07T04:27:18.709" v="7010" actId="20577"/>
        <pc:sldMkLst>
          <pc:docMk/>
          <pc:sldMk cId="4121641621" sldId="347"/>
        </pc:sldMkLst>
        <pc:spChg chg="mod">
          <ac:chgData name="Easland, Camila" userId="5e0a10f1-7ed6-421a-82c3-d52afc9441e6" providerId="ADAL" clId="{F1A41F77-FFB1-4184-9814-C2224B6EC5AA}" dt="2025-10-06T01:49:07.177" v="2091" actId="1076"/>
          <ac:spMkLst>
            <pc:docMk/>
            <pc:sldMk cId="4121641621" sldId="347"/>
            <ac:spMk id="4" creationId="{DB25610F-2B7A-C610-89AE-93F1FCE14937}"/>
          </ac:spMkLst>
        </pc:spChg>
        <pc:spChg chg="mod">
          <ac:chgData name="Easland, Camila" userId="5e0a10f1-7ed6-421a-82c3-d52afc9441e6" providerId="ADAL" clId="{F1A41F77-FFB1-4184-9814-C2224B6EC5AA}" dt="2025-10-06T04:21:10.943" v="2606" actId="2711"/>
          <ac:spMkLst>
            <pc:docMk/>
            <pc:sldMk cId="4121641621" sldId="347"/>
            <ac:spMk id="176130" creationId="{5DCF4E06-7313-140C-08FC-51CD609D96E5}"/>
          </ac:spMkLst>
        </pc:spChg>
      </pc:sldChg>
      <pc:sldChg chg="addSp delSp modSp add mod modNotesTx">
        <pc:chgData name="Easland, Camila" userId="5e0a10f1-7ed6-421a-82c3-d52afc9441e6" providerId="ADAL" clId="{F1A41F77-FFB1-4184-9814-C2224B6EC5AA}" dt="2025-10-07T03:24:40.007" v="6258" actId="20577"/>
        <pc:sldMkLst>
          <pc:docMk/>
          <pc:sldMk cId="2209912553" sldId="348"/>
        </pc:sldMkLst>
        <pc:spChg chg="mod">
          <ac:chgData name="Easland, Camila" userId="5e0a10f1-7ed6-421a-82c3-d52afc9441e6" providerId="ADAL" clId="{F1A41F77-FFB1-4184-9814-C2224B6EC5AA}" dt="2025-10-06T22:57:25.940" v="4359" actId="14100"/>
          <ac:spMkLst>
            <pc:docMk/>
            <pc:sldMk cId="2209912553" sldId="348"/>
            <ac:spMk id="176131" creationId="{60F3756D-2BAE-287F-9B57-9E914B0321F8}"/>
          </ac:spMkLst>
        </pc:spChg>
        <pc:grpChg chg="add del mod">
          <ac:chgData name="Easland, Camila" userId="5e0a10f1-7ed6-421a-82c3-d52afc9441e6" providerId="ADAL" clId="{F1A41F77-FFB1-4184-9814-C2224B6EC5AA}" dt="2025-10-06T22:57:21.660" v="4358" actId="478"/>
          <ac:grpSpMkLst>
            <pc:docMk/>
            <pc:sldMk cId="2209912553" sldId="348"/>
            <ac:grpSpMk id="2" creationId="{684FFDD7-F886-9EBB-588B-AEEDB073679E}"/>
          </ac:grpSpMkLst>
        </pc:grpChg>
        <pc:grpChg chg="del mod">
          <ac:chgData name="Easland, Camila" userId="5e0a10f1-7ed6-421a-82c3-d52afc9441e6" providerId="ADAL" clId="{F1A41F77-FFB1-4184-9814-C2224B6EC5AA}" dt="2025-10-06T02:21:17.807" v="2550" actId="478"/>
          <ac:grpSpMkLst>
            <pc:docMk/>
            <pc:sldMk cId="2209912553" sldId="348"/>
            <ac:grpSpMk id="6" creationId="{B61492FD-FF7C-1A1B-C2ED-57318AFF2740}"/>
          </ac:grpSpMkLst>
        </pc:grpChg>
        <pc:picChg chg="mod">
          <ac:chgData name="Easland, Camila" userId="5e0a10f1-7ed6-421a-82c3-d52afc9441e6" providerId="ADAL" clId="{F1A41F77-FFB1-4184-9814-C2224B6EC5AA}" dt="2025-10-06T02:21:18.964" v="2551"/>
          <ac:picMkLst>
            <pc:docMk/>
            <pc:sldMk cId="2209912553" sldId="348"/>
            <ac:picMk id="3" creationId="{8DE6A140-3321-6DCE-3212-E8A9B73AFD47}"/>
          </ac:picMkLst>
        </pc:picChg>
        <pc:picChg chg="mod">
          <ac:chgData name="Easland, Camila" userId="5e0a10f1-7ed6-421a-82c3-d52afc9441e6" providerId="ADAL" clId="{F1A41F77-FFB1-4184-9814-C2224B6EC5AA}" dt="2025-10-06T02:21:18.964" v="2551"/>
          <ac:picMkLst>
            <pc:docMk/>
            <pc:sldMk cId="2209912553" sldId="348"/>
            <ac:picMk id="7" creationId="{3B1CD39C-744E-E150-8008-68E9084810EF}"/>
          </ac:picMkLst>
        </pc:picChg>
      </pc:sldChg>
      <pc:sldChg chg="delSp modSp add mod ord modNotes modNotesTx">
        <pc:chgData name="Easland, Camila" userId="5e0a10f1-7ed6-421a-82c3-d52afc9441e6" providerId="ADAL" clId="{F1A41F77-FFB1-4184-9814-C2224B6EC5AA}" dt="2025-10-07T03:04:29.663" v="6142"/>
        <pc:sldMkLst>
          <pc:docMk/>
          <pc:sldMk cId="1687912585" sldId="349"/>
        </pc:sldMkLst>
        <pc:spChg chg="mod">
          <ac:chgData name="Easland, Camila" userId="5e0a10f1-7ed6-421a-82c3-d52afc9441e6" providerId="ADAL" clId="{F1A41F77-FFB1-4184-9814-C2224B6EC5AA}" dt="2025-10-06T02:23:49.930" v="2555" actId="2711"/>
          <ac:spMkLst>
            <pc:docMk/>
            <pc:sldMk cId="1687912585" sldId="349"/>
            <ac:spMk id="176130" creationId="{96018840-BF0B-8315-66FD-BF88C1D67813}"/>
          </ac:spMkLst>
        </pc:spChg>
        <pc:spChg chg="mod">
          <ac:chgData name="Easland, Camila" userId="5e0a10f1-7ed6-421a-82c3-d52afc9441e6" providerId="ADAL" clId="{F1A41F77-FFB1-4184-9814-C2224B6EC5AA}" dt="2025-10-06T04:24:30.723" v="2636" actId="2710"/>
          <ac:spMkLst>
            <pc:docMk/>
            <pc:sldMk cId="1687912585" sldId="349"/>
            <ac:spMk id="176131" creationId="{2E9B90AF-3A0A-B3B0-6195-09561BB9DCAF}"/>
          </ac:spMkLst>
        </pc:spChg>
        <pc:picChg chg="del">
          <ac:chgData name="Easland, Camila" userId="5e0a10f1-7ed6-421a-82c3-d52afc9441e6" providerId="ADAL" clId="{F1A41F77-FFB1-4184-9814-C2224B6EC5AA}" dt="2025-10-06T02:24:27.224" v="2560" actId="478"/>
          <ac:picMkLst>
            <pc:docMk/>
            <pc:sldMk cId="1687912585" sldId="349"/>
            <ac:picMk id="3" creationId="{68FDBC53-E40D-E7FE-3D9B-4570809FEA0D}"/>
          </ac:picMkLst>
        </pc:picChg>
      </pc:sldChg>
      <pc:sldChg chg="modSp add del mod">
        <pc:chgData name="Easland, Camila" userId="5e0a10f1-7ed6-421a-82c3-d52afc9441e6" providerId="ADAL" clId="{F1A41F77-FFB1-4184-9814-C2224B6EC5AA}" dt="2025-10-06T23:35:28.124" v="4875" actId="2696"/>
        <pc:sldMkLst>
          <pc:docMk/>
          <pc:sldMk cId="1560164215" sldId="350"/>
        </pc:sldMkLst>
        <pc:spChg chg="mod">
          <ac:chgData name="Easland, Camila" userId="5e0a10f1-7ed6-421a-82c3-d52afc9441e6" providerId="ADAL" clId="{F1A41F77-FFB1-4184-9814-C2224B6EC5AA}" dt="2025-10-06T04:42:20.450" v="2739" actId="113"/>
          <ac:spMkLst>
            <pc:docMk/>
            <pc:sldMk cId="1560164215" sldId="350"/>
            <ac:spMk id="38915" creationId="{4A4235F5-0CAA-E320-B2E5-2A9A58FC5DD0}"/>
          </ac:spMkLst>
        </pc:spChg>
      </pc:sldChg>
      <pc:sldChg chg="modSp add mod modNotes modNotesTx">
        <pc:chgData name="Easland, Camila" userId="5e0a10f1-7ed6-421a-82c3-d52afc9441e6" providerId="ADAL" clId="{F1A41F77-FFB1-4184-9814-C2224B6EC5AA}" dt="2025-10-07T04:28:45.543" v="7011" actId="2711"/>
        <pc:sldMkLst>
          <pc:docMk/>
          <pc:sldMk cId="745688814" sldId="351"/>
        </pc:sldMkLst>
        <pc:spChg chg="mod">
          <ac:chgData name="Easland, Camila" userId="5e0a10f1-7ed6-421a-82c3-d52afc9441e6" providerId="ADAL" clId="{F1A41F77-FFB1-4184-9814-C2224B6EC5AA}" dt="2025-10-07T04:28:45.543" v="7011" actId="2711"/>
          <ac:spMkLst>
            <pc:docMk/>
            <pc:sldMk cId="745688814" sldId="351"/>
            <ac:spMk id="38914" creationId="{052D1B79-CCFD-5586-644E-BAD97CD408E6}"/>
          </ac:spMkLst>
        </pc:spChg>
        <pc:spChg chg="mod">
          <ac:chgData name="Easland, Camila" userId="5e0a10f1-7ed6-421a-82c3-d52afc9441e6" providerId="ADAL" clId="{F1A41F77-FFB1-4184-9814-C2224B6EC5AA}" dt="2025-10-06T04:45:40.965" v="2768" actId="27636"/>
          <ac:spMkLst>
            <pc:docMk/>
            <pc:sldMk cId="745688814" sldId="351"/>
            <ac:spMk id="38915" creationId="{2EC4CD24-2ED7-BD72-A0B2-77527D2175AE}"/>
          </ac:spMkLst>
        </pc:spChg>
      </pc:sldChg>
      <pc:sldChg chg="modSp add mod modNotes modNotesTx">
        <pc:chgData name="Easland, Camila" userId="5e0a10f1-7ed6-421a-82c3-d52afc9441e6" providerId="ADAL" clId="{F1A41F77-FFB1-4184-9814-C2224B6EC5AA}" dt="2025-10-06T23:44:16.140" v="5120" actId="20577"/>
        <pc:sldMkLst>
          <pc:docMk/>
          <pc:sldMk cId="3321775524" sldId="352"/>
        </pc:sldMkLst>
        <pc:spChg chg="mod">
          <ac:chgData name="Easland, Camila" userId="5e0a10f1-7ed6-421a-82c3-d52afc9441e6" providerId="ADAL" clId="{F1A41F77-FFB1-4184-9814-C2224B6EC5AA}" dt="2025-10-06T23:38:20.892" v="4912" actId="1076"/>
          <ac:spMkLst>
            <pc:docMk/>
            <pc:sldMk cId="3321775524" sldId="352"/>
            <ac:spMk id="38915" creationId="{4576A236-4743-8623-7B0A-D1BFE3B77B0B}"/>
          </ac:spMkLst>
        </pc:spChg>
      </pc:sldChg>
      <pc:sldMasterChg chg="delSldLayout">
        <pc:chgData name="Easland, Camila" userId="5e0a10f1-7ed6-421a-82c3-d52afc9441e6" providerId="ADAL" clId="{F1A41F77-FFB1-4184-9814-C2224B6EC5AA}" dt="2025-10-06T04:45:50.620" v="2769" actId="47"/>
        <pc:sldMasterMkLst>
          <pc:docMk/>
          <pc:sldMasterMk cId="4248388500" sldId="2147483648"/>
        </pc:sldMasterMkLst>
        <pc:sldLayoutChg chg="del">
          <pc:chgData name="Easland, Camila" userId="5e0a10f1-7ed6-421a-82c3-d52afc9441e6" providerId="ADAL" clId="{F1A41F77-FFB1-4184-9814-C2224B6EC5AA}" dt="2025-10-06T04:45:50.620" v="2769" actId="47"/>
          <pc:sldLayoutMkLst>
            <pc:docMk/>
            <pc:sldMasterMk cId="4248388500" sldId="2147483648"/>
            <pc:sldLayoutMk cId="2027115050" sldId="2147483675"/>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E5272E-35F6-40F6-8340-3002E525B1E1}"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554B1672-EBBE-4C52-B413-1B3613FB8A7B}">
      <dgm:prSet/>
      <dgm:spPr/>
      <dgm:t>
        <a:bodyPr/>
        <a:lstStyle/>
        <a:p>
          <a:pPr>
            <a:lnSpc>
              <a:spcPct val="100000"/>
            </a:lnSpc>
          </a:pPr>
          <a:r>
            <a:rPr lang="en-US" i="1" dirty="0">
              <a:latin typeface="Franklin Gothic Book" panose="020B0503020102020204" pitchFamily="34" charset="0"/>
            </a:rPr>
            <a:t>“In enacting this chapter, the Legislature finds and declares that the public commissions, boards and councils and the other public agencies in this State exist to aid in the conduct of the people's business. It is the intent of the law that their actions be taken openly and that their deliberations be conducted openly.</a:t>
          </a:r>
          <a:endParaRPr lang="en-US" dirty="0">
            <a:latin typeface="Franklin Gothic Book" panose="020B0503020102020204" pitchFamily="34" charset="0"/>
          </a:endParaRPr>
        </a:p>
      </dgm:t>
    </dgm:pt>
    <dgm:pt modelId="{55555703-F473-43CA-A286-97A74DD27254}" type="parTrans" cxnId="{E34BBA4E-1210-487C-B9F4-758F54CCF307}">
      <dgm:prSet/>
      <dgm:spPr/>
      <dgm:t>
        <a:bodyPr/>
        <a:lstStyle/>
        <a:p>
          <a:endParaRPr lang="en-US"/>
        </a:p>
      </dgm:t>
    </dgm:pt>
    <dgm:pt modelId="{FA507539-DB82-48C5-9022-40311F472FF3}" type="sibTrans" cxnId="{E34BBA4E-1210-487C-B9F4-758F54CCF307}">
      <dgm:prSet/>
      <dgm:spPr/>
      <dgm:t>
        <a:bodyPr/>
        <a:lstStyle/>
        <a:p>
          <a:endParaRPr lang="en-US"/>
        </a:p>
      </dgm:t>
    </dgm:pt>
    <dgm:pt modelId="{7212234B-49F7-455A-9DE4-897E7D076F76}">
      <dgm:prSet/>
      <dgm:spPr/>
      <dgm:t>
        <a:bodyPr/>
        <a:lstStyle/>
        <a:p>
          <a:pPr>
            <a:lnSpc>
              <a:spcPct val="100000"/>
            </a:lnSpc>
          </a:pPr>
          <a:r>
            <a:rPr lang="en-US" i="1" dirty="0">
              <a:latin typeface="Franklin Gothic Book" panose="020B0503020102020204" pitchFamily="34" charset="0"/>
            </a:rPr>
            <a:t>The people of this State do not yield their sovereignty to the agencies which serve them. The people, in delegating authority, do not give their public servants the right to decide what is good for the people to know and what is not good for them to know. The people insist on remaining informed so that they may retain control over the instruments they have created.”</a:t>
          </a:r>
          <a:endParaRPr lang="en-US" dirty="0">
            <a:latin typeface="Franklin Gothic Book" panose="020B0503020102020204" pitchFamily="34" charset="0"/>
          </a:endParaRPr>
        </a:p>
      </dgm:t>
    </dgm:pt>
    <dgm:pt modelId="{353140EE-11DB-45B8-B86B-DF213730B4F5}" type="parTrans" cxnId="{D562F053-0B8A-41F6-B0FF-BAD2ED62829E}">
      <dgm:prSet/>
      <dgm:spPr/>
      <dgm:t>
        <a:bodyPr/>
        <a:lstStyle/>
        <a:p>
          <a:endParaRPr lang="en-US"/>
        </a:p>
      </dgm:t>
    </dgm:pt>
    <dgm:pt modelId="{AB70F520-5C0C-46A1-802E-F0EFBAD5B22E}" type="sibTrans" cxnId="{D562F053-0B8A-41F6-B0FF-BAD2ED62829E}">
      <dgm:prSet/>
      <dgm:spPr/>
      <dgm:t>
        <a:bodyPr/>
        <a:lstStyle/>
        <a:p>
          <a:endParaRPr lang="en-US"/>
        </a:p>
      </dgm:t>
    </dgm:pt>
    <dgm:pt modelId="{66ACE654-E0B6-4B37-8ADF-646618512738}" type="pres">
      <dgm:prSet presAssocID="{BFE5272E-35F6-40F6-8340-3002E525B1E1}" presName="root" presStyleCnt="0">
        <dgm:presLayoutVars>
          <dgm:dir/>
          <dgm:resizeHandles val="exact"/>
        </dgm:presLayoutVars>
      </dgm:prSet>
      <dgm:spPr/>
    </dgm:pt>
    <dgm:pt modelId="{D3229568-A378-47EC-872F-F6120A6F8700}" type="pres">
      <dgm:prSet presAssocID="{554B1672-EBBE-4C52-B413-1B3613FB8A7B}" presName="compNode" presStyleCnt="0"/>
      <dgm:spPr/>
    </dgm:pt>
    <dgm:pt modelId="{852C4D7A-309A-4D41-B128-8AE8CAFF3D6E}" type="pres">
      <dgm:prSet presAssocID="{554B1672-EBBE-4C52-B413-1B3613FB8A7B}" presName="bgRect" presStyleLbl="bgShp" presStyleIdx="0" presStyleCnt="2"/>
      <dgm:spPr/>
    </dgm:pt>
    <dgm:pt modelId="{FBD27375-004D-4134-B66C-9B211C1B1747}" type="pres">
      <dgm:prSet presAssocID="{554B1672-EBBE-4C52-B413-1B3613FB8A7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nk"/>
        </a:ext>
      </dgm:extLst>
    </dgm:pt>
    <dgm:pt modelId="{1C232BE4-49FA-4DEA-B51A-D10C4BAA0FD8}" type="pres">
      <dgm:prSet presAssocID="{554B1672-EBBE-4C52-B413-1B3613FB8A7B}" presName="spaceRect" presStyleCnt="0"/>
      <dgm:spPr/>
    </dgm:pt>
    <dgm:pt modelId="{4A26CC60-FEEB-4B96-8600-C4BD2CAF2B17}" type="pres">
      <dgm:prSet presAssocID="{554B1672-EBBE-4C52-B413-1B3613FB8A7B}" presName="parTx" presStyleLbl="revTx" presStyleIdx="0" presStyleCnt="2">
        <dgm:presLayoutVars>
          <dgm:chMax val="0"/>
          <dgm:chPref val="0"/>
        </dgm:presLayoutVars>
      </dgm:prSet>
      <dgm:spPr/>
    </dgm:pt>
    <dgm:pt modelId="{C9AB5893-4D52-42D5-AE27-6DBAF693BBBD}" type="pres">
      <dgm:prSet presAssocID="{FA507539-DB82-48C5-9022-40311F472FF3}" presName="sibTrans" presStyleCnt="0"/>
      <dgm:spPr/>
    </dgm:pt>
    <dgm:pt modelId="{D2F62FF3-D5C2-4087-A3AA-EDBABEE2DD1E}" type="pres">
      <dgm:prSet presAssocID="{7212234B-49F7-455A-9DE4-897E7D076F76}" presName="compNode" presStyleCnt="0"/>
      <dgm:spPr/>
    </dgm:pt>
    <dgm:pt modelId="{12CADBFE-F482-48B5-A77F-41BE7C18CDDD}" type="pres">
      <dgm:prSet presAssocID="{7212234B-49F7-455A-9DE4-897E7D076F76}" presName="bgRect" presStyleLbl="bgShp" presStyleIdx="1" presStyleCnt="2"/>
      <dgm:spPr/>
    </dgm:pt>
    <dgm:pt modelId="{1DF4BB61-4206-4453-B438-014B4B07F875}" type="pres">
      <dgm:prSet presAssocID="{7212234B-49F7-455A-9DE4-897E7D076F7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dge"/>
        </a:ext>
      </dgm:extLst>
    </dgm:pt>
    <dgm:pt modelId="{72C37E2E-1C5C-41B5-86CC-9F93BF06C225}" type="pres">
      <dgm:prSet presAssocID="{7212234B-49F7-455A-9DE4-897E7D076F76}" presName="spaceRect" presStyleCnt="0"/>
      <dgm:spPr/>
    </dgm:pt>
    <dgm:pt modelId="{AD33A355-AE3E-43CE-AC15-1EC87BC2C3B3}" type="pres">
      <dgm:prSet presAssocID="{7212234B-49F7-455A-9DE4-897E7D076F76}" presName="parTx" presStyleLbl="revTx" presStyleIdx="1" presStyleCnt="2">
        <dgm:presLayoutVars>
          <dgm:chMax val="0"/>
          <dgm:chPref val="0"/>
        </dgm:presLayoutVars>
      </dgm:prSet>
      <dgm:spPr/>
    </dgm:pt>
  </dgm:ptLst>
  <dgm:cxnLst>
    <dgm:cxn modelId="{A1B51034-1585-45ED-A701-2AC7A7C700A1}" type="presOf" srcId="{7212234B-49F7-455A-9DE4-897E7D076F76}" destId="{AD33A355-AE3E-43CE-AC15-1EC87BC2C3B3}" srcOrd="0" destOrd="0" presId="urn:microsoft.com/office/officeart/2018/2/layout/IconVerticalSolidList"/>
    <dgm:cxn modelId="{E34BBA4E-1210-487C-B9F4-758F54CCF307}" srcId="{BFE5272E-35F6-40F6-8340-3002E525B1E1}" destId="{554B1672-EBBE-4C52-B413-1B3613FB8A7B}" srcOrd="0" destOrd="0" parTransId="{55555703-F473-43CA-A286-97A74DD27254}" sibTransId="{FA507539-DB82-48C5-9022-40311F472FF3}"/>
    <dgm:cxn modelId="{D562F053-0B8A-41F6-B0FF-BAD2ED62829E}" srcId="{BFE5272E-35F6-40F6-8340-3002E525B1E1}" destId="{7212234B-49F7-455A-9DE4-897E7D076F76}" srcOrd="1" destOrd="0" parTransId="{353140EE-11DB-45B8-B86B-DF213730B4F5}" sibTransId="{AB70F520-5C0C-46A1-802E-F0EFBAD5B22E}"/>
    <dgm:cxn modelId="{E3F494AD-293E-4934-A87E-1ACEF0FECDD2}" type="presOf" srcId="{BFE5272E-35F6-40F6-8340-3002E525B1E1}" destId="{66ACE654-E0B6-4B37-8ADF-646618512738}" srcOrd="0" destOrd="0" presId="urn:microsoft.com/office/officeart/2018/2/layout/IconVerticalSolidList"/>
    <dgm:cxn modelId="{0A2204BD-9B6B-4FB5-8BC3-47E5B57D9C51}" type="presOf" srcId="{554B1672-EBBE-4C52-B413-1B3613FB8A7B}" destId="{4A26CC60-FEEB-4B96-8600-C4BD2CAF2B17}" srcOrd="0" destOrd="0" presId="urn:microsoft.com/office/officeart/2018/2/layout/IconVerticalSolidList"/>
    <dgm:cxn modelId="{9851E6BA-E109-4E52-9407-4F1EAC9EBC80}" type="presParOf" srcId="{66ACE654-E0B6-4B37-8ADF-646618512738}" destId="{D3229568-A378-47EC-872F-F6120A6F8700}" srcOrd="0" destOrd="0" presId="urn:microsoft.com/office/officeart/2018/2/layout/IconVerticalSolidList"/>
    <dgm:cxn modelId="{705D0E00-4903-4172-BC94-362664A16C96}" type="presParOf" srcId="{D3229568-A378-47EC-872F-F6120A6F8700}" destId="{852C4D7A-309A-4D41-B128-8AE8CAFF3D6E}" srcOrd="0" destOrd="0" presId="urn:microsoft.com/office/officeart/2018/2/layout/IconVerticalSolidList"/>
    <dgm:cxn modelId="{890D5852-8520-4D34-924D-4DA46E546A72}" type="presParOf" srcId="{D3229568-A378-47EC-872F-F6120A6F8700}" destId="{FBD27375-004D-4134-B66C-9B211C1B1747}" srcOrd="1" destOrd="0" presId="urn:microsoft.com/office/officeart/2018/2/layout/IconVerticalSolidList"/>
    <dgm:cxn modelId="{477EB203-5423-46B4-AD59-D1D3C1531413}" type="presParOf" srcId="{D3229568-A378-47EC-872F-F6120A6F8700}" destId="{1C232BE4-49FA-4DEA-B51A-D10C4BAA0FD8}" srcOrd="2" destOrd="0" presId="urn:microsoft.com/office/officeart/2018/2/layout/IconVerticalSolidList"/>
    <dgm:cxn modelId="{2C82008E-6067-4B2C-A1DB-E3BC78B6C466}" type="presParOf" srcId="{D3229568-A378-47EC-872F-F6120A6F8700}" destId="{4A26CC60-FEEB-4B96-8600-C4BD2CAF2B17}" srcOrd="3" destOrd="0" presId="urn:microsoft.com/office/officeart/2018/2/layout/IconVerticalSolidList"/>
    <dgm:cxn modelId="{CBBE44FC-344E-45A6-A55A-EB43C8E3BDC8}" type="presParOf" srcId="{66ACE654-E0B6-4B37-8ADF-646618512738}" destId="{C9AB5893-4D52-42D5-AE27-6DBAF693BBBD}" srcOrd="1" destOrd="0" presId="urn:microsoft.com/office/officeart/2018/2/layout/IconVerticalSolidList"/>
    <dgm:cxn modelId="{90506756-5D08-4FE6-AC41-D3FAC93B3659}" type="presParOf" srcId="{66ACE654-E0B6-4B37-8ADF-646618512738}" destId="{D2F62FF3-D5C2-4087-A3AA-EDBABEE2DD1E}" srcOrd="2" destOrd="0" presId="urn:microsoft.com/office/officeart/2018/2/layout/IconVerticalSolidList"/>
    <dgm:cxn modelId="{C7832252-2BDE-46EE-BA3C-3262933ECBB1}" type="presParOf" srcId="{D2F62FF3-D5C2-4087-A3AA-EDBABEE2DD1E}" destId="{12CADBFE-F482-48B5-A77F-41BE7C18CDDD}" srcOrd="0" destOrd="0" presId="urn:microsoft.com/office/officeart/2018/2/layout/IconVerticalSolidList"/>
    <dgm:cxn modelId="{D31BC46A-0C7F-40C4-8B0B-FE8DE4CEB196}" type="presParOf" srcId="{D2F62FF3-D5C2-4087-A3AA-EDBABEE2DD1E}" destId="{1DF4BB61-4206-4453-B438-014B4B07F875}" srcOrd="1" destOrd="0" presId="urn:microsoft.com/office/officeart/2018/2/layout/IconVerticalSolidList"/>
    <dgm:cxn modelId="{09E512A1-849B-43E5-A743-37E337815D3C}" type="presParOf" srcId="{D2F62FF3-D5C2-4087-A3AA-EDBABEE2DD1E}" destId="{72C37E2E-1C5C-41B5-86CC-9F93BF06C225}" srcOrd="2" destOrd="0" presId="urn:microsoft.com/office/officeart/2018/2/layout/IconVerticalSolidList"/>
    <dgm:cxn modelId="{7199054D-C7A3-4221-95D9-A54AB7BBE2E5}" type="presParOf" srcId="{D2F62FF3-D5C2-4087-A3AA-EDBABEE2DD1E}" destId="{AD33A355-AE3E-43CE-AC15-1EC87BC2C3B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7ABEAC-98A1-435F-85C5-01ACF437AE94}"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9F36270-8196-4305-87F7-19ECC00D3AFE}">
      <dgm:prSet phldrT="[Text]"/>
      <dgm:spPr/>
      <dgm:t>
        <a:bodyPr/>
        <a:lstStyle/>
        <a:p>
          <a:pPr>
            <a:lnSpc>
              <a:spcPct val="100000"/>
            </a:lnSpc>
            <a:defRPr b="1"/>
          </a:pPr>
          <a:r>
            <a:rPr lang="en-US" b="1">
              <a:latin typeface="Franklin Gothic Book" panose="020B0503020102020204" pitchFamily="34" charset="0"/>
            </a:rPr>
            <a:t>Governing Bodies</a:t>
          </a:r>
        </a:p>
      </dgm:t>
    </dgm:pt>
    <dgm:pt modelId="{13A4DF5A-E956-4DEF-93F7-3723CEB3FA1A}" type="parTrans" cxnId="{5A19F38F-A495-4622-B95C-8AFE3EA8DC63}">
      <dgm:prSet/>
      <dgm:spPr/>
      <dgm:t>
        <a:bodyPr/>
        <a:lstStyle/>
        <a:p>
          <a:endParaRPr lang="en-US">
            <a:latin typeface="+mj-lt"/>
          </a:endParaRPr>
        </a:p>
      </dgm:t>
    </dgm:pt>
    <dgm:pt modelId="{919F3C6C-F85C-4DEB-82CB-A36AF728DE52}" type="sibTrans" cxnId="{5A19F38F-A495-4622-B95C-8AFE3EA8DC63}">
      <dgm:prSet/>
      <dgm:spPr/>
      <dgm:t>
        <a:bodyPr/>
        <a:lstStyle/>
        <a:p>
          <a:endParaRPr lang="en-US">
            <a:latin typeface="+mj-lt"/>
          </a:endParaRPr>
        </a:p>
      </dgm:t>
    </dgm:pt>
    <dgm:pt modelId="{C5E403E6-124F-4835-9EA5-4D8924DCB409}">
      <dgm:prSet phldrT="[Text]"/>
      <dgm:spPr/>
      <dgm:t>
        <a:bodyPr/>
        <a:lstStyle/>
        <a:p>
          <a:pPr>
            <a:lnSpc>
              <a:spcPct val="100000"/>
            </a:lnSpc>
          </a:pPr>
          <a:r>
            <a:rPr lang="en-US">
              <a:latin typeface="Franklin Gothic Book" panose="020B0503020102020204" pitchFamily="34" charset="0"/>
            </a:rPr>
            <a:t>Board of Supervisors, City Councils, School Boards</a:t>
          </a:r>
        </a:p>
      </dgm:t>
    </dgm:pt>
    <dgm:pt modelId="{BDF8E1B9-642F-4B60-B099-7617EEBFF0A1}" type="parTrans" cxnId="{464796E5-C8AB-44F3-B8BD-630E1C4BC523}">
      <dgm:prSet/>
      <dgm:spPr/>
      <dgm:t>
        <a:bodyPr/>
        <a:lstStyle/>
        <a:p>
          <a:endParaRPr lang="en-US">
            <a:latin typeface="+mj-lt"/>
          </a:endParaRPr>
        </a:p>
      </dgm:t>
    </dgm:pt>
    <dgm:pt modelId="{D8D1BB4D-B4F2-4364-A08A-F419EA0C8A52}" type="sibTrans" cxnId="{464796E5-C8AB-44F3-B8BD-630E1C4BC523}">
      <dgm:prSet/>
      <dgm:spPr/>
      <dgm:t>
        <a:bodyPr/>
        <a:lstStyle/>
        <a:p>
          <a:endParaRPr lang="en-US">
            <a:latin typeface="+mj-lt"/>
          </a:endParaRPr>
        </a:p>
      </dgm:t>
    </dgm:pt>
    <dgm:pt modelId="{80C41228-0DAC-405D-A774-62F68A329F8D}">
      <dgm:prSet phldrT="[Text]"/>
      <dgm:spPr/>
      <dgm:t>
        <a:bodyPr/>
        <a:lstStyle/>
        <a:p>
          <a:pPr>
            <a:lnSpc>
              <a:spcPct val="100000"/>
            </a:lnSpc>
            <a:defRPr b="1"/>
          </a:pPr>
          <a:r>
            <a:rPr lang="en-US" b="1">
              <a:latin typeface="Franklin Gothic Book" panose="020B0503020102020204" pitchFamily="34" charset="0"/>
            </a:rPr>
            <a:t>Appointed Bodies</a:t>
          </a:r>
        </a:p>
      </dgm:t>
    </dgm:pt>
    <dgm:pt modelId="{93439811-49AE-43AF-B54F-2F3CB1AE08C7}" type="parTrans" cxnId="{17B5E6C7-29A2-449C-9042-B18E4BA60F5E}">
      <dgm:prSet/>
      <dgm:spPr/>
      <dgm:t>
        <a:bodyPr/>
        <a:lstStyle/>
        <a:p>
          <a:endParaRPr lang="en-US">
            <a:latin typeface="+mj-lt"/>
          </a:endParaRPr>
        </a:p>
      </dgm:t>
    </dgm:pt>
    <dgm:pt modelId="{AA83246B-9415-4DA6-95D6-623BEEBC1E4A}" type="sibTrans" cxnId="{17B5E6C7-29A2-449C-9042-B18E4BA60F5E}">
      <dgm:prSet/>
      <dgm:spPr/>
      <dgm:t>
        <a:bodyPr/>
        <a:lstStyle/>
        <a:p>
          <a:endParaRPr lang="en-US">
            <a:latin typeface="+mj-lt"/>
          </a:endParaRPr>
        </a:p>
      </dgm:t>
    </dgm:pt>
    <dgm:pt modelId="{02747832-78C4-450A-8A52-E8FC918B2639}">
      <dgm:prSet phldrT="[Text]"/>
      <dgm:spPr/>
      <dgm:t>
        <a:bodyPr/>
        <a:lstStyle/>
        <a:p>
          <a:pPr>
            <a:lnSpc>
              <a:spcPct val="100000"/>
            </a:lnSpc>
          </a:pPr>
          <a:r>
            <a:rPr lang="en-US">
              <a:latin typeface="Franklin Gothic Book" panose="020B0503020102020204" pitchFamily="34" charset="0"/>
            </a:rPr>
            <a:t>Advisory Committees, Planning Commission</a:t>
          </a:r>
        </a:p>
      </dgm:t>
    </dgm:pt>
    <dgm:pt modelId="{17B46E55-B9D4-4F8A-ABE2-76F4281CE8C3}" type="parTrans" cxnId="{431777C7-1C2C-47C3-A27C-82B7BD62A34E}">
      <dgm:prSet/>
      <dgm:spPr/>
      <dgm:t>
        <a:bodyPr/>
        <a:lstStyle/>
        <a:p>
          <a:endParaRPr lang="en-US">
            <a:latin typeface="+mj-lt"/>
          </a:endParaRPr>
        </a:p>
      </dgm:t>
    </dgm:pt>
    <dgm:pt modelId="{AB0CA251-B976-4689-8065-0624DF9C16FC}" type="sibTrans" cxnId="{431777C7-1C2C-47C3-A27C-82B7BD62A34E}">
      <dgm:prSet/>
      <dgm:spPr/>
      <dgm:t>
        <a:bodyPr/>
        <a:lstStyle/>
        <a:p>
          <a:endParaRPr lang="en-US">
            <a:latin typeface="+mj-lt"/>
          </a:endParaRPr>
        </a:p>
      </dgm:t>
    </dgm:pt>
    <dgm:pt modelId="{5127D2AA-FB45-4C9F-93D0-3CF9C53A2433}">
      <dgm:prSet phldrT="[Text]"/>
      <dgm:spPr/>
      <dgm:t>
        <a:bodyPr/>
        <a:lstStyle/>
        <a:p>
          <a:pPr>
            <a:lnSpc>
              <a:spcPct val="100000"/>
            </a:lnSpc>
            <a:defRPr b="1"/>
          </a:pPr>
          <a:r>
            <a:rPr lang="en-US" b="1">
              <a:latin typeface="Franklin Gothic Book" panose="020B0503020102020204" pitchFamily="34" charset="0"/>
            </a:rPr>
            <a:t>Standing Committees</a:t>
          </a:r>
        </a:p>
      </dgm:t>
    </dgm:pt>
    <dgm:pt modelId="{C9A55AA6-E400-43AA-B35F-09C3731B7D65}" type="parTrans" cxnId="{52C538F5-48BE-4D51-9FF1-25B3245503FF}">
      <dgm:prSet/>
      <dgm:spPr/>
      <dgm:t>
        <a:bodyPr/>
        <a:lstStyle/>
        <a:p>
          <a:endParaRPr lang="en-US">
            <a:latin typeface="+mj-lt"/>
          </a:endParaRPr>
        </a:p>
      </dgm:t>
    </dgm:pt>
    <dgm:pt modelId="{6CE04DC9-C1F2-4E33-87DA-99E512DC715C}" type="sibTrans" cxnId="{52C538F5-48BE-4D51-9FF1-25B3245503FF}">
      <dgm:prSet/>
      <dgm:spPr/>
      <dgm:t>
        <a:bodyPr/>
        <a:lstStyle/>
        <a:p>
          <a:endParaRPr lang="en-US">
            <a:latin typeface="+mj-lt"/>
          </a:endParaRPr>
        </a:p>
      </dgm:t>
    </dgm:pt>
    <dgm:pt modelId="{B4B55BDE-18CA-444B-916B-FA59A57D4ED3}">
      <dgm:prSet phldrT="[Text]"/>
      <dgm:spPr/>
      <dgm:t>
        <a:bodyPr/>
        <a:lstStyle/>
        <a:p>
          <a:pPr>
            <a:lnSpc>
              <a:spcPct val="100000"/>
            </a:lnSpc>
          </a:pPr>
          <a:r>
            <a:rPr lang="en-US">
              <a:latin typeface="Franklin Gothic Book" panose="020B0503020102020204" pitchFamily="34" charset="0"/>
            </a:rPr>
            <a:t>Permanent Subcommittees </a:t>
          </a:r>
        </a:p>
      </dgm:t>
    </dgm:pt>
    <dgm:pt modelId="{E9B36218-5513-478F-8C3F-26B2476888AE}" type="parTrans" cxnId="{44A2C61E-3135-44FF-9269-216B9707F7F5}">
      <dgm:prSet/>
      <dgm:spPr/>
      <dgm:t>
        <a:bodyPr/>
        <a:lstStyle/>
        <a:p>
          <a:endParaRPr lang="en-US">
            <a:latin typeface="+mj-lt"/>
          </a:endParaRPr>
        </a:p>
      </dgm:t>
    </dgm:pt>
    <dgm:pt modelId="{C4A56749-822A-4A8E-9A82-532611E10B5A}" type="sibTrans" cxnId="{44A2C61E-3135-44FF-9269-216B9707F7F5}">
      <dgm:prSet/>
      <dgm:spPr/>
      <dgm:t>
        <a:bodyPr/>
        <a:lstStyle/>
        <a:p>
          <a:endParaRPr lang="en-US">
            <a:latin typeface="+mj-lt"/>
          </a:endParaRPr>
        </a:p>
      </dgm:t>
    </dgm:pt>
    <dgm:pt modelId="{82D52DDE-18C3-4506-BD19-87FE255C1CE1}">
      <dgm:prSet phldrT="[Text]"/>
      <dgm:spPr/>
      <dgm:t>
        <a:bodyPr/>
        <a:lstStyle/>
        <a:p>
          <a:pPr>
            <a:lnSpc>
              <a:spcPct val="100000"/>
            </a:lnSpc>
            <a:defRPr b="1"/>
          </a:pPr>
          <a:r>
            <a:rPr lang="en-US" b="1" dirty="0">
              <a:latin typeface="Franklin Gothic Book" panose="020B0503020102020204" pitchFamily="34" charset="0"/>
            </a:rPr>
            <a:t>New Members</a:t>
          </a:r>
        </a:p>
      </dgm:t>
    </dgm:pt>
    <dgm:pt modelId="{904291C8-EA8E-4B29-AD4D-0AEC34B3E985}" type="parTrans" cxnId="{2DAA804F-88FF-4500-B112-0A0C47087FD7}">
      <dgm:prSet/>
      <dgm:spPr/>
      <dgm:t>
        <a:bodyPr/>
        <a:lstStyle/>
        <a:p>
          <a:endParaRPr lang="en-US">
            <a:latin typeface="+mj-lt"/>
          </a:endParaRPr>
        </a:p>
      </dgm:t>
    </dgm:pt>
    <dgm:pt modelId="{3ABB2985-2C38-4E62-AE8A-BCF4BE6AFDA7}" type="sibTrans" cxnId="{2DAA804F-88FF-4500-B112-0A0C47087FD7}">
      <dgm:prSet/>
      <dgm:spPr/>
      <dgm:t>
        <a:bodyPr/>
        <a:lstStyle/>
        <a:p>
          <a:endParaRPr lang="en-US">
            <a:latin typeface="+mj-lt"/>
          </a:endParaRPr>
        </a:p>
      </dgm:t>
    </dgm:pt>
    <dgm:pt modelId="{35FB995A-BE53-4441-89A3-1939E40FD2BC}">
      <dgm:prSet phldrT="[Text]"/>
      <dgm:spPr/>
      <dgm:t>
        <a:bodyPr/>
        <a:lstStyle/>
        <a:p>
          <a:pPr>
            <a:lnSpc>
              <a:spcPct val="100000"/>
            </a:lnSpc>
          </a:pPr>
          <a:r>
            <a:rPr lang="en-US">
              <a:latin typeface="Franklin Gothic Book" panose="020B0503020102020204" pitchFamily="34" charset="0"/>
            </a:rPr>
            <a:t>Newly elected or appointed members, not yet seated</a:t>
          </a:r>
        </a:p>
      </dgm:t>
    </dgm:pt>
    <dgm:pt modelId="{DA4654F2-E8C8-44A0-989E-0476A7A28E71}" type="parTrans" cxnId="{AEFD0745-A161-4325-887D-BECFEFA2E871}">
      <dgm:prSet/>
      <dgm:spPr/>
      <dgm:t>
        <a:bodyPr/>
        <a:lstStyle/>
        <a:p>
          <a:endParaRPr lang="en-US">
            <a:latin typeface="+mj-lt"/>
          </a:endParaRPr>
        </a:p>
      </dgm:t>
    </dgm:pt>
    <dgm:pt modelId="{7E096B40-A763-4413-B8B7-3FAFE15A93B3}" type="sibTrans" cxnId="{AEFD0745-A161-4325-887D-BECFEFA2E871}">
      <dgm:prSet/>
      <dgm:spPr/>
      <dgm:t>
        <a:bodyPr/>
        <a:lstStyle/>
        <a:p>
          <a:endParaRPr lang="en-US">
            <a:latin typeface="+mj-lt"/>
          </a:endParaRPr>
        </a:p>
      </dgm:t>
    </dgm:pt>
    <dgm:pt modelId="{21192D58-3922-4CB1-A31F-56E8D0377470}" type="pres">
      <dgm:prSet presAssocID="{FB7ABEAC-98A1-435F-85C5-01ACF437AE94}" presName="root" presStyleCnt="0">
        <dgm:presLayoutVars>
          <dgm:dir/>
          <dgm:resizeHandles val="exact"/>
        </dgm:presLayoutVars>
      </dgm:prSet>
      <dgm:spPr/>
    </dgm:pt>
    <dgm:pt modelId="{557E54A5-4F65-4ED0-A230-AED6B32926AF}" type="pres">
      <dgm:prSet presAssocID="{89F36270-8196-4305-87F7-19ECC00D3AFE}" presName="compNode" presStyleCnt="0"/>
      <dgm:spPr/>
    </dgm:pt>
    <dgm:pt modelId="{5752C868-81EE-416A-B4EC-BAB20CAD416B}" type="pres">
      <dgm:prSet presAssocID="{89F36270-8196-4305-87F7-19ECC00D3AFE}" presName="iconRect" presStyleLbl="node1" presStyleIdx="0" presStyleCnt="4" custLinFactX="132669" custLinFactNeighborX="200000" custLinFactNeighborY="-67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BB108221-914E-4DBB-9EB3-38332B411F8E}" type="pres">
      <dgm:prSet presAssocID="{89F36270-8196-4305-87F7-19ECC00D3AFE}" presName="iconSpace" presStyleCnt="0"/>
      <dgm:spPr/>
    </dgm:pt>
    <dgm:pt modelId="{77F41E74-EB4F-4941-9494-38AC056E400F}" type="pres">
      <dgm:prSet presAssocID="{89F36270-8196-4305-87F7-19ECC00D3AFE}" presName="parTx" presStyleLbl="revTx" presStyleIdx="0" presStyleCnt="8">
        <dgm:presLayoutVars>
          <dgm:chMax val="0"/>
          <dgm:chPref val="0"/>
        </dgm:presLayoutVars>
      </dgm:prSet>
      <dgm:spPr/>
    </dgm:pt>
    <dgm:pt modelId="{29A2CDDC-7830-4304-9484-A25DF5ADB6D5}" type="pres">
      <dgm:prSet presAssocID="{89F36270-8196-4305-87F7-19ECC00D3AFE}" presName="txSpace" presStyleCnt="0"/>
      <dgm:spPr/>
    </dgm:pt>
    <dgm:pt modelId="{A4FF6BBF-A89A-4D5E-9DAF-49E9766693F7}" type="pres">
      <dgm:prSet presAssocID="{89F36270-8196-4305-87F7-19ECC00D3AFE}" presName="desTx" presStyleLbl="revTx" presStyleIdx="1" presStyleCnt="8">
        <dgm:presLayoutVars/>
      </dgm:prSet>
      <dgm:spPr/>
    </dgm:pt>
    <dgm:pt modelId="{1D909CD0-FA9D-4F12-927B-139DE0C6DC4D}" type="pres">
      <dgm:prSet presAssocID="{919F3C6C-F85C-4DEB-82CB-A36AF728DE52}" presName="sibTrans" presStyleCnt="0"/>
      <dgm:spPr/>
    </dgm:pt>
    <dgm:pt modelId="{5358553E-6FF3-4048-ACDC-C8997D7643D8}" type="pres">
      <dgm:prSet presAssocID="{80C41228-0DAC-405D-A774-62F68A329F8D}" presName="compNode" presStyleCnt="0"/>
      <dgm:spPr/>
    </dgm:pt>
    <dgm:pt modelId="{F0D9BBD7-269F-4EB4-B433-CFE8BBA4C55E}" type="pres">
      <dgm:prSet presAssocID="{80C41228-0DAC-405D-A774-62F68A329F8D}" presName="iconRect" presStyleLbl="node1" presStyleIdx="1" presStyleCnt="4" custLinFactX="-137787" custLinFactNeighborX="-200000" custLinFactNeighborY="-1194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F61B37C9-CDA1-4FEB-A5FA-6C0B0A602DCD}" type="pres">
      <dgm:prSet presAssocID="{80C41228-0DAC-405D-A774-62F68A329F8D}" presName="iconSpace" presStyleCnt="0"/>
      <dgm:spPr/>
    </dgm:pt>
    <dgm:pt modelId="{D0703F4E-134B-405D-898D-8D3B714F1D97}" type="pres">
      <dgm:prSet presAssocID="{80C41228-0DAC-405D-A774-62F68A329F8D}" presName="parTx" presStyleLbl="revTx" presStyleIdx="2" presStyleCnt="8">
        <dgm:presLayoutVars>
          <dgm:chMax val="0"/>
          <dgm:chPref val="0"/>
        </dgm:presLayoutVars>
      </dgm:prSet>
      <dgm:spPr/>
    </dgm:pt>
    <dgm:pt modelId="{5C1B0FA7-27DF-458D-A900-11B7178FFEE4}" type="pres">
      <dgm:prSet presAssocID="{80C41228-0DAC-405D-A774-62F68A329F8D}" presName="txSpace" presStyleCnt="0"/>
      <dgm:spPr/>
    </dgm:pt>
    <dgm:pt modelId="{D5471CF1-2ECC-4CDF-98F8-1E70B2409FF5}" type="pres">
      <dgm:prSet presAssocID="{80C41228-0DAC-405D-A774-62F68A329F8D}" presName="desTx" presStyleLbl="revTx" presStyleIdx="3" presStyleCnt="8">
        <dgm:presLayoutVars/>
      </dgm:prSet>
      <dgm:spPr/>
    </dgm:pt>
    <dgm:pt modelId="{C1D2B853-39B6-48F9-AEAC-AAF349FB9B01}" type="pres">
      <dgm:prSet presAssocID="{AA83246B-9415-4DA6-95D6-623BEEBC1E4A}" presName="sibTrans" presStyleCnt="0"/>
      <dgm:spPr/>
    </dgm:pt>
    <dgm:pt modelId="{1E0CD224-949B-4892-868E-EBC47674A3E2}" type="pres">
      <dgm:prSet presAssocID="{5127D2AA-FB45-4C9F-93D0-3CF9C53A2433}" presName="compNode" presStyleCnt="0"/>
      <dgm:spPr/>
    </dgm:pt>
    <dgm:pt modelId="{DF62F85E-5D7A-42A5-B85D-E7C04044E071}" type="pres">
      <dgm:prSet presAssocID="{5127D2AA-FB45-4C9F-93D0-3CF9C53A243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A524171B-3119-43C3-8322-D8D6A6ABFC9E}" type="pres">
      <dgm:prSet presAssocID="{5127D2AA-FB45-4C9F-93D0-3CF9C53A2433}" presName="iconSpace" presStyleCnt="0"/>
      <dgm:spPr/>
    </dgm:pt>
    <dgm:pt modelId="{5183BE34-354D-452E-A2DC-DD9C9F931B2F}" type="pres">
      <dgm:prSet presAssocID="{5127D2AA-FB45-4C9F-93D0-3CF9C53A2433}" presName="parTx" presStyleLbl="revTx" presStyleIdx="4" presStyleCnt="8">
        <dgm:presLayoutVars>
          <dgm:chMax val="0"/>
          <dgm:chPref val="0"/>
        </dgm:presLayoutVars>
      </dgm:prSet>
      <dgm:spPr/>
    </dgm:pt>
    <dgm:pt modelId="{27983E19-9D79-4CAF-A900-F857CFE5EB47}" type="pres">
      <dgm:prSet presAssocID="{5127D2AA-FB45-4C9F-93D0-3CF9C53A2433}" presName="txSpace" presStyleCnt="0"/>
      <dgm:spPr/>
    </dgm:pt>
    <dgm:pt modelId="{37928697-602C-4FB8-A7AD-6E8AED013389}" type="pres">
      <dgm:prSet presAssocID="{5127D2AA-FB45-4C9F-93D0-3CF9C53A2433}" presName="desTx" presStyleLbl="revTx" presStyleIdx="5" presStyleCnt="8">
        <dgm:presLayoutVars/>
      </dgm:prSet>
      <dgm:spPr/>
    </dgm:pt>
    <dgm:pt modelId="{E1C42446-B276-48C9-8544-49612181D7F5}" type="pres">
      <dgm:prSet presAssocID="{6CE04DC9-C1F2-4E33-87DA-99E512DC715C}" presName="sibTrans" presStyleCnt="0"/>
      <dgm:spPr/>
    </dgm:pt>
    <dgm:pt modelId="{C080BDF4-A8EF-41AD-945C-135B133DECE9}" type="pres">
      <dgm:prSet presAssocID="{82D52DDE-18C3-4506-BD19-87FE255C1CE1}" presName="compNode" presStyleCnt="0"/>
      <dgm:spPr/>
    </dgm:pt>
    <dgm:pt modelId="{275E3FD6-E41B-4AA9-ACDF-CCACBEB6429E}" type="pres">
      <dgm:prSet presAssocID="{82D52DDE-18C3-4506-BD19-87FE255C1CE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ecturer"/>
        </a:ext>
      </dgm:extLst>
    </dgm:pt>
    <dgm:pt modelId="{51A3D9C6-0195-4EEA-9B07-2536BF0AA528}" type="pres">
      <dgm:prSet presAssocID="{82D52DDE-18C3-4506-BD19-87FE255C1CE1}" presName="iconSpace" presStyleCnt="0"/>
      <dgm:spPr/>
    </dgm:pt>
    <dgm:pt modelId="{F6E91B0C-4A16-45A3-88A7-4B2AA26B70E9}" type="pres">
      <dgm:prSet presAssocID="{82D52DDE-18C3-4506-BD19-87FE255C1CE1}" presName="parTx" presStyleLbl="revTx" presStyleIdx="6" presStyleCnt="8">
        <dgm:presLayoutVars>
          <dgm:chMax val="0"/>
          <dgm:chPref val="0"/>
        </dgm:presLayoutVars>
      </dgm:prSet>
      <dgm:spPr/>
    </dgm:pt>
    <dgm:pt modelId="{D8F10E80-D849-4F33-9B31-433D97F430CB}" type="pres">
      <dgm:prSet presAssocID="{82D52DDE-18C3-4506-BD19-87FE255C1CE1}" presName="txSpace" presStyleCnt="0"/>
      <dgm:spPr/>
    </dgm:pt>
    <dgm:pt modelId="{17FD0A13-B110-4553-82D1-ECD330D64AFD}" type="pres">
      <dgm:prSet presAssocID="{82D52DDE-18C3-4506-BD19-87FE255C1CE1}" presName="desTx" presStyleLbl="revTx" presStyleIdx="7" presStyleCnt="8">
        <dgm:presLayoutVars/>
      </dgm:prSet>
      <dgm:spPr/>
    </dgm:pt>
  </dgm:ptLst>
  <dgm:cxnLst>
    <dgm:cxn modelId="{9E0B7407-1B77-487F-AEBE-6ECA0191F8B2}" type="presOf" srcId="{02747832-78C4-450A-8A52-E8FC918B2639}" destId="{D5471CF1-2ECC-4CDF-98F8-1E70B2409FF5}" srcOrd="0" destOrd="0" presId="urn:microsoft.com/office/officeart/2018/5/layout/CenteredIconLabelDescriptionList"/>
    <dgm:cxn modelId="{34A7560A-588A-481A-8271-484C6B754EB1}" type="presOf" srcId="{80C41228-0DAC-405D-A774-62F68A329F8D}" destId="{D0703F4E-134B-405D-898D-8D3B714F1D97}" srcOrd="0" destOrd="0" presId="urn:microsoft.com/office/officeart/2018/5/layout/CenteredIconLabelDescriptionList"/>
    <dgm:cxn modelId="{97D57A0A-1340-49F7-A58F-11129DE81789}" type="presOf" srcId="{C5E403E6-124F-4835-9EA5-4D8924DCB409}" destId="{A4FF6BBF-A89A-4D5E-9DAF-49E9766693F7}" srcOrd="0" destOrd="0" presId="urn:microsoft.com/office/officeart/2018/5/layout/CenteredIconLabelDescriptionList"/>
    <dgm:cxn modelId="{FE635516-7023-4FA8-9CAB-A101556A1C29}" type="presOf" srcId="{89F36270-8196-4305-87F7-19ECC00D3AFE}" destId="{77F41E74-EB4F-4941-9494-38AC056E400F}" srcOrd="0" destOrd="0" presId="urn:microsoft.com/office/officeart/2018/5/layout/CenteredIconLabelDescriptionList"/>
    <dgm:cxn modelId="{44A2C61E-3135-44FF-9269-216B9707F7F5}" srcId="{5127D2AA-FB45-4C9F-93D0-3CF9C53A2433}" destId="{B4B55BDE-18CA-444B-916B-FA59A57D4ED3}" srcOrd="0" destOrd="0" parTransId="{E9B36218-5513-478F-8C3F-26B2476888AE}" sibTransId="{C4A56749-822A-4A8E-9A82-532611E10B5A}"/>
    <dgm:cxn modelId="{4C9FB542-3CA4-46F5-847D-209E93743255}" type="presOf" srcId="{5127D2AA-FB45-4C9F-93D0-3CF9C53A2433}" destId="{5183BE34-354D-452E-A2DC-DD9C9F931B2F}" srcOrd="0" destOrd="0" presId="urn:microsoft.com/office/officeart/2018/5/layout/CenteredIconLabelDescriptionList"/>
    <dgm:cxn modelId="{AEFD0745-A161-4325-887D-BECFEFA2E871}" srcId="{82D52DDE-18C3-4506-BD19-87FE255C1CE1}" destId="{35FB995A-BE53-4441-89A3-1939E40FD2BC}" srcOrd="0" destOrd="0" parTransId="{DA4654F2-E8C8-44A0-989E-0476A7A28E71}" sibTransId="{7E096B40-A763-4413-B8B7-3FAFE15A93B3}"/>
    <dgm:cxn modelId="{FB3B1D66-180E-4AEB-9255-C50AE936419C}" type="presOf" srcId="{35FB995A-BE53-4441-89A3-1939E40FD2BC}" destId="{17FD0A13-B110-4553-82D1-ECD330D64AFD}" srcOrd="0" destOrd="0" presId="urn:microsoft.com/office/officeart/2018/5/layout/CenteredIconLabelDescriptionList"/>
    <dgm:cxn modelId="{37D24F4E-E232-41CE-9267-72ACBD429203}" type="presOf" srcId="{B4B55BDE-18CA-444B-916B-FA59A57D4ED3}" destId="{37928697-602C-4FB8-A7AD-6E8AED013389}" srcOrd="0" destOrd="0" presId="urn:microsoft.com/office/officeart/2018/5/layout/CenteredIconLabelDescriptionList"/>
    <dgm:cxn modelId="{2DAA804F-88FF-4500-B112-0A0C47087FD7}" srcId="{FB7ABEAC-98A1-435F-85C5-01ACF437AE94}" destId="{82D52DDE-18C3-4506-BD19-87FE255C1CE1}" srcOrd="3" destOrd="0" parTransId="{904291C8-EA8E-4B29-AD4D-0AEC34B3E985}" sibTransId="{3ABB2985-2C38-4E62-AE8A-BCF4BE6AFDA7}"/>
    <dgm:cxn modelId="{5A19F38F-A495-4622-B95C-8AFE3EA8DC63}" srcId="{FB7ABEAC-98A1-435F-85C5-01ACF437AE94}" destId="{89F36270-8196-4305-87F7-19ECC00D3AFE}" srcOrd="0" destOrd="0" parTransId="{13A4DF5A-E956-4DEF-93F7-3723CEB3FA1A}" sibTransId="{919F3C6C-F85C-4DEB-82CB-A36AF728DE52}"/>
    <dgm:cxn modelId="{249FBABE-B745-43D9-98AA-697769D781D6}" type="presOf" srcId="{82D52DDE-18C3-4506-BD19-87FE255C1CE1}" destId="{F6E91B0C-4A16-45A3-88A7-4B2AA26B70E9}" srcOrd="0" destOrd="0" presId="urn:microsoft.com/office/officeart/2018/5/layout/CenteredIconLabelDescriptionList"/>
    <dgm:cxn modelId="{431777C7-1C2C-47C3-A27C-82B7BD62A34E}" srcId="{80C41228-0DAC-405D-A774-62F68A329F8D}" destId="{02747832-78C4-450A-8A52-E8FC918B2639}" srcOrd="0" destOrd="0" parTransId="{17B46E55-B9D4-4F8A-ABE2-76F4281CE8C3}" sibTransId="{AB0CA251-B976-4689-8065-0624DF9C16FC}"/>
    <dgm:cxn modelId="{17B5E6C7-29A2-449C-9042-B18E4BA60F5E}" srcId="{FB7ABEAC-98A1-435F-85C5-01ACF437AE94}" destId="{80C41228-0DAC-405D-A774-62F68A329F8D}" srcOrd="1" destOrd="0" parTransId="{93439811-49AE-43AF-B54F-2F3CB1AE08C7}" sibTransId="{AA83246B-9415-4DA6-95D6-623BEEBC1E4A}"/>
    <dgm:cxn modelId="{C7FE16C9-DD33-4838-AE64-EBB74778E303}" type="presOf" srcId="{FB7ABEAC-98A1-435F-85C5-01ACF437AE94}" destId="{21192D58-3922-4CB1-A31F-56E8D0377470}" srcOrd="0" destOrd="0" presId="urn:microsoft.com/office/officeart/2018/5/layout/CenteredIconLabelDescriptionList"/>
    <dgm:cxn modelId="{464796E5-C8AB-44F3-B8BD-630E1C4BC523}" srcId="{89F36270-8196-4305-87F7-19ECC00D3AFE}" destId="{C5E403E6-124F-4835-9EA5-4D8924DCB409}" srcOrd="0" destOrd="0" parTransId="{BDF8E1B9-642F-4B60-B099-7617EEBFF0A1}" sibTransId="{D8D1BB4D-B4F2-4364-A08A-F419EA0C8A52}"/>
    <dgm:cxn modelId="{52C538F5-48BE-4D51-9FF1-25B3245503FF}" srcId="{FB7ABEAC-98A1-435F-85C5-01ACF437AE94}" destId="{5127D2AA-FB45-4C9F-93D0-3CF9C53A2433}" srcOrd="2" destOrd="0" parTransId="{C9A55AA6-E400-43AA-B35F-09C3731B7D65}" sibTransId="{6CE04DC9-C1F2-4E33-87DA-99E512DC715C}"/>
    <dgm:cxn modelId="{45C7BE95-7FB4-4398-9863-4FC61EA95ABD}" type="presParOf" srcId="{21192D58-3922-4CB1-A31F-56E8D0377470}" destId="{557E54A5-4F65-4ED0-A230-AED6B32926AF}" srcOrd="0" destOrd="0" presId="urn:microsoft.com/office/officeart/2018/5/layout/CenteredIconLabelDescriptionList"/>
    <dgm:cxn modelId="{7B356543-6A37-46E9-8580-6B6C11029560}" type="presParOf" srcId="{557E54A5-4F65-4ED0-A230-AED6B32926AF}" destId="{5752C868-81EE-416A-B4EC-BAB20CAD416B}" srcOrd="0" destOrd="0" presId="urn:microsoft.com/office/officeart/2018/5/layout/CenteredIconLabelDescriptionList"/>
    <dgm:cxn modelId="{44B6949E-897E-4B69-94B6-0C541E1ED4FC}" type="presParOf" srcId="{557E54A5-4F65-4ED0-A230-AED6B32926AF}" destId="{BB108221-914E-4DBB-9EB3-38332B411F8E}" srcOrd="1" destOrd="0" presId="urn:microsoft.com/office/officeart/2018/5/layout/CenteredIconLabelDescriptionList"/>
    <dgm:cxn modelId="{645E2034-1F60-411E-AB65-8E286C37A2BB}" type="presParOf" srcId="{557E54A5-4F65-4ED0-A230-AED6B32926AF}" destId="{77F41E74-EB4F-4941-9494-38AC056E400F}" srcOrd="2" destOrd="0" presId="urn:microsoft.com/office/officeart/2018/5/layout/CenteredIconLabelDescriptionList"/>
    <dgm:cxn modelId="{CBD2692B-569A-41B3-A242-3BF07C5DAC0B}" type="presParOf" srcId="{557E54A5-4F65-4ED0-A230-AED6B32926AF}" destId="{29A2CDDC-7830-4304-9484-A25DF5ADB6D5}" srcOrd="3" destOrd="0" presId="urn:microsoft.com/office/officeart/2018/5/layout/CenteredIconLabelDescriptionList"/>
    <dgm:cxn modelId="{5BBD79D8-19C4-409E-8967-D686C382DF0F}" type="presParOf" srcId="{557E54A5-4F65-4ED0-A230-AED6B32926AF}" destId="{A4FF6BBF-A89A-4D5E-9DAF-49E9766693F7}" srcOrd="4" destOrd="0" presId="urn:microsoft.com/office/officeart/2018/5/layout/CenteredIconLabelDescriptionList"/>
    <dgm:cxn modelId="{D146DE4F-DDF2-498B-9C03-AADA1E77DC56}" type="presParOf" srcId="{21192D58-3922-4CB1-A31F-56E8D0377470}" destId="{1D909CD0-FA9D-4F12-927B-139DE0C6DC4D}" srcOrd="1" destOrd="0" presId="urn:microsoft.com/office/officeart/2018/5/layout/CenteredIconLabelDescriptionList"/>
    <dgm:cxn modelId="{60977DF2-5CE6-4DB4-B103-F6821C6E61B5}" type="presParOf" srcId="{21192D58-3922-4CB1-A31F-56E8D0377470}" destId="{5358553E-6FF3-4048-ACDC-C8997D7643D8}" srcOrd="2" destOrd="0" presId="urn:microsoft.com/office/officeart/2018/5/layout/CenteredIconLabelDescriptionList"/>
    <dgm:cxn modelId="{DADA90C0-2CCE-45EE-805D-1C0F870861D4}" type="presParOf" srcId="{5358553E-6FF3-4048-ACDC-C8997D7643D8}" destId="{F0D9BBD7-269F-4EB4-B433-CFE8BBA4C55E}" srcOrd="0" destOrd="0" presId="urn:microsoft.com/office/officeart/2018/5/layout/CenteredIconLabelDescriptionList"/>
    <dgm:cxn modelId="{F1BC3CF9-CD56-422C-8910-619F8AB269DB}" type="presParOf" srcId="{5358553E-6FF3-4048-ACDC-C8997D7643D8}" destId="{F61B37C9-CDA1-4FEB-A5FA-6C0B0A602DCD}" srcOrd="1" destOrd="0" presId="urn:microsoft.com/office/officeart/2018/5/layout/CenteredIconLabelDescriptionList"/>
    <dgm:cxn modelId="{A8FA842C-6B61-4926-BB5D-F1D188AF0E64}" type="presParOf" srcId="{5358553E-6FF3-4048-ACDC-C8997D7643D8}" destId="{D0703F4E-134B-405D-898D-8D3B714F1D97}" srcOrd="2" destOrd="0" presId="urn:microsoft.com/office/officeart/2018/5/layout/CenteredIconLabelDescriptionList"/>
    <dgm:cxn modelId="{5D25738B-C97C-4E32-B0C2-96D5C92A9EC5}" type="presParOf" srcId="{5358553E-6FF3-4048-ACDC-C8997D7643D8}" destId="{5C1B0FA7-27DF-458D-A900-11B7178FFEE4}" srcOrd="3" destOrd="0" presId="urn:microsoft.com/office/officeart/2018/5/layout/CenteredIconLabelDescriptionList"/>
    <dgm:cxn modelId="{6517ABB2-7780-4D72-9A7A-1DDBCAF7DEDD}" type="presParOf" srcId="{5358553E-6FF3-4048-ACDC-C8997D7643D8}" destId="{D5471CF1-2ECC-4CDF-98F8-1E70B2409FF5}" srcOrd="4" destOrd="0" presId="urn:microsoft.com/office/officeart/2018/5/layout/CenteredIconLabelDescriptionList"/>
    <dgm:cxn modelId="{989C0C08-A366-456A-AE76-5EF481E2E198}" type="presParOf" srcId="{21192D58-3922-4CB1-A31F-56E8D0377470}" destId="{C1D2B853-39B6-48F9-AEAC-AAF349FB9B01}" srcOrd="3" destOrd="0" presId="urn:microsoft.com/office/officeart/2018/5/layout/CenteredIconLabelDescriptionList"/>
    <dgm:cxn modelId="{BF099105-6781-466E-BB89-F6E83FA59533}" type="presParOf" srcId="{21192D58-3922-4CB1-A31F-56E8D0377470}" destId="{1E0CD224-949B-4892-868E-EBC47674A3E2}" srcOrd="4" destOrd="0" presId="urn:microsoft.com/office/officeart/2018/5/layout/CenteredIconLabelDescriptionList"/>
    <dgm:cxn modelId="{AF0FAB59-9FA5-4D3C-A540-3B8CD74A6F45}" type="presParOf" srcId="{1E0CD224-949B-4892-868E-EBC47674A3E2}" destId="{DF62F85E-5D7A-42A5-B85D-E7C04044E071}" srcOrd="0" destOrd="0" presId="urn:microsoft.com/office/officeart/2018/5/layout/CenteredIconLabelDescriptionList"/>
    <dgm:cxn modelId="{690A3052-BADB-4750-A849-F05DF3CF2241}" type="presParOf" srcId="{1E0CD224-949B-4892-868E-EBC47674A3E2}" destId="{A524171B-3119-43C3-8322-D8D6A6ABFC9E}" srcOrd="1" destOrd="0" presId="urn:microsoft.com/office/officeart/2018/5/layout/CenteredIconLabelDescriptionList"/>
    <dgm:cxn modelId="{FC24BAD1-24DA-46E2-A6F4-96087CB7A1D8}" type="presParOf" srcId="{1E0CD224-949B-4892-868E-EBC47674A3E2}" destId="{5183BE34-354D-452E-A2DC-DD9C9F931B2F}" srcOrd="2" destOrd="0" presId="urn:microsoft.com/office/officeart/2018/5/layout/CenteredIconLabelDescriptionList"/>
    <dgm:cxn modelId="{9C5A614E-EC27-419B-87F7-2A45C5990C7D}" type="presParOf" srcId="{1E0CD224-949B-4892-868E-EBC47674A3E2}" destId="{27983E19-9D79-4CAF-A900-F857CFE5EB47}" srcOrd="3" destOrd="0" presId="urn:microsoft.com/office/officeart/2018/5/layout/CenteredIconLabelDescriptionList"/>
    <dgm:cxn modelId="{4C95350C-D128-424C-A6BE-25E867541081}" type="presParOf" srcId="{1E0CD224-949B-4892-868E-EBC47674A3E2}" destId="{37928697-602C-4FB8-A7AD-6E8AED013389}" srcOrd="4" destOrd="0" presId="urn:microsoft.com/office/officeart/2018/5/layout/CenteredIconLabelDescriptionList"/>
    <dgm:cxn modelId="{1128A47B-6FC6-4222-8259-CB7B1B4095E5}" type="presParOf" srcId="{21192D58-3922-4CB1-A31F-56E8D0377470}" destId="{E1C42446-B276-48C9-8544-49612181D7F5}" srcOrd="5" destOrd="0" presId="urn:microsoft.com/office/officeart/2018/5/layout/CenteredIconLabelDescriptionList"/>
    <dgm:cxn modelId="{133DD538-A94B-422F-9F36-D4FE248340CD}" type="presParOf" srcId="{21192D58-3922-4CB1-A31F-56E8D0377470}" destId="{C080BDF4-A8EF-41AD-945C-135B133DECE9}" srcOrd="6" destOrd="0" presId="urn:microsoft.com/office/officeart/2018/5/layout/CenteredIconLabelDescriptionList"/>
    <dgm:cxn modelId="{C80C438A-FA9A-43BB-9254-AEC17C45A6D2}" type="presParOf" srcId="{C080BDF4-A8EF-41AD-945C-135B133DECE9}" destId="{275E3FD6-E41B-4AA9-ACDF-CCACBEB6429E}" srcOrd="0" destOrd="0" presId="urn:microsoft.com/office/officeart/2018/5/layout/CenteredIconLabelDescriptionList"/>
    <dgm:cxn modelId="{7119AA85-CF98-43B2-8EDE-D694D7A9ED18}" type="presParOf" srcId="{C080BDF4-A8EF-41AD-945C-135B133DECE9}" destId="{51A3D9C6-0195-4EEA-9B07-2536BF0AA528}" srcOrd="1" destOrd="0" presId="urn:microsoft.com/office/officeart/2018/5/layout/CenteredIconLabelDescriptionList"/>
    <dgm:cxn modelId="{129006AE-1F09-434B-9FB8-E325C126FB58}" type="presParOf" srcId="{C080BDF4-A8EF-41AD-945C-135B133DECE9}" destId="{F6E91B0C-4A16-45A3-88A7-4B2AA26B70E9}" srcOrd="2" destOrd="0" presId="urn:microsoft.com/office/officeart/2018/5/layout/CenteredIconLabelDescriptionList"/>
    <dgm:cxn modelId="{4C43DA90-CF71-4A15-90D8-040111C814DF}" type="presParOf" srcId="{C080BDF4-A8EF-41AD-945C-135B133DECE9}" destId="{D8F10E80-D849-4F33-9B31-433D97F430CB}" srcOrd="3" destOrd="0" presId="urn:microsoft.com/office/officeart/2018/5/layout/CenteredIconLabelDescriptionList"/>
    <dgm:cxn modelId="{5C42DAB5-32D6-47F1-94FC-02E1EB949C7D}" type="presParOf" srcId="{C080BDF4-A8EF-41AD-945C-135B133DECE9}" destId="{17FD0A13-B110-4553-82D1-ECD330D64AFD}" srcOrd="4" destOrd="0" presId="urn:microsoft.com/office/officeart/2018/5/layout/CenteredIconLabelDescriptionList"/>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C4D7A-309A-4D41-B128-8AE8CAFF3D6E}">
      <dsp:nvSpPr>
        <dsp:cNvPr id="0" name=""/>
        <dsp:cNvSpPr/>
      </dsp:nvSpPr>
      <dsp:spPr>
        <a:xfrm>
          <a:off x="0" y="2298"/>
          <a:ext cx="4446740" cy="731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D27375-004D-4134-B66C-9B211C1B1747}">
      <dsp:nvSpPr>
        <dsp:cNvPr id="0" name=""/>
        <dsp:cNvSpPr/>
      </dsp:nvSpPr>
      <dsp:spPr>
        <a:xfrm>
          <a:off x="22122" y="18753"/>
          <a:ext cx="40262" cy="402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26CC60-FEEB-4B96-8600-C4BD2CAF2B17}">
      <dsp:nvSpPr>
        <dsp:cNvPr id="0" name=""/>
        <dsp:cNvSpPr/>
      </dsp:nvSpPr>
      <dsp:spPr>
        <a:xfrm>
          <a:off x="84507" y="2298"/>
          <a:ext cx="4095249" cy="1791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628" tIns="189628" rIns="189628" bIns="189628" numCol="1" spcCol="1270" anchor="ctr" anchorCtr="0">
          <a:noAutofit/>
        </a:bodyPr>
        <a:lstStyle/>
        <a:p>
          <a:pPr marL="0" lvl="0" indent="0" algn="l" defTabSz="622300">
            <a:lnSpc>
              <a:spcPct val="100000"/>
            </a:lnSpc>
            <a:spcBef>
              <a:spcPct val="0"/>
            </a:spcBef>
            <a:spcAft>
              <a:spcPct val="35000"/>
            </a:spcAft>
            <a:buNone/>
          </a:pPr>
          <a:r>
            <a:rPr lang="en-US" sz="1400" i="1" kern="1200" dirty="0">
              <a:latin typeface="Franklin Gothic Book" panose="020B0503020102020204" pitchFamily="34" charset="0"/>
            </a:rPr>
            <a:t>“In enacting this chapter, the Legislature finds and declares that the public commissions, boards and councils and the other public agencies in this State exist to aid in the conduct of the people's business. It is the intent of the law that their actions be taken openly and that their deliberations be conducted openly.</a:t>
          </a:r>
          <a:endParaRPr lang="en-US" sz="1400" kern="1200" dirty="0">
            <a:latin typeface="Franklin Gothic Book" panose="020B0503020102020204" pitchFamily="34" charset="0"/>
          </a:endParaRPr>
        </a:p>
      </dsp:txBody>
      <dsp:txXfrm>
        <a:off x="84507" y="2298"/>
        <a:ext cx="4095249" cy="1791758"/>
      </dsp:txXfrm>
    </dsp:sp>
    <dsp:sp modelId="{12CADBFE-F482-48B5-A77F-41BE7C18CDDD}">
      <dsp:nvSpPr>
        <dsp:cNvPr id="0" name=""/>
        <dsp:cNvSpPr/>
      </dsp:nvSpPr>
      <dsp:spPr>
        <a:xfrm>
          <a:off x="0" y="1973233"/>
          <a:ext cx="4446740" cy="731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F4BB61-4206-4453-B438-014B4B07F875}">
      <dsp:nvSpPr>
        <dsp:cNvPr id="0" name=""/>
        <dsp:cNvSpPr/>
      </dsp:nvSpPr>
      <dsp:spPr>
        <a:xfrm>
          <a:off x="22122" y="1989688"/>
          <a:ext cx="40262" cy="402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33A355-AE3E-43CE-AC15-1EC87BC2C3B3}">
      <dsp:nvSpPr>
        <dsp:cNvPr id="0" name=""/>
        <dsp:cNvSpPr/>
      </dsp:nvSpPr>
      <dsp:spPr>
        <a:xfrm>
          <a:off x="84507" y="1973233"/>
          <a:ext cx="4095249" cy="1791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628" tIns="189628" rIns="189628" bIns="189628" numCol="1" spcCol="1270" anchor="ctr" anchorCtr="0">
          <a:noAutofit/>
        </a:bodyPr>
        <a:lstStyle/>
        <a:p>
          <a:pPr marL="0" lvl="0" indent="0" algn="l" defTabSz="622300">
            <a:lnSpc>
              <a:spcPct val="100000"/>
            </a:lnSpc>
            <a:spcBef>
              <a:spcPct val="0"/>
            </a:spcBef>
            <a:spcAft>
              <a:spcPct val="35000"/>
            </a:spcAft>
            <a:buNone/>
          </a:pPr>
          <a:r>
            <a:rPr lang="en-US" sz="1400" i="1" kern="1200" dirty="0">
              <a:latin typeface="Franklin Gothic Book" panose="020B0503020102020204" pitchFamily="34" charset="0"/>
            </a:rPr>
            <a:t>The people of this State do not yield their sovereignty to the agencies which serve them. The people, in delegating authority, do not give their public servants the right to decide what is good for the people to know and what is not good for them to know. The people insist on remaining informed so that they may retain control over the instruments they have created.”</a:t>
          </a:r>
          <a:endParaRPr lang="en-US" sz="1400" kern="1200" dirty="0">
            <a:latin typeface="Franklin Gothic Book" panose="020B0503020102020204" pitchFamily="34" charset="0"/>
          </a:endParaRPr>
        </a:p>
      </dsp:txBody>
      <dsp:txXfrm>
        <a:off x="84507" y="1973233"/>
        <a:ext cx="4095249" cy="1791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52C868-81EE-416A-B4EC-BAB20CAD416B}">
      <dsp:nvSpPr>
        <dsp:cNvPr id="0" name=""/>
        <dsp:cNvSpPr/>
      </dsp:nvSpPr>
      <dsp:spPr>
        <a:xfrm>
          <a:off x="3463830" y="1191136"/>
          <a:ext cx="812109" cy="8121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7F41E74-EB4F-4941-9494-38AC056E400F}">
      <dsp:nvSpPr>
        <dsp:cNvPr id="0" name=""/>
        <dsp:cNvSpPr/>
      </dsp:nvSpPr>
      <dsp:spPr>
        <a:xfrm>
          <a:off x="8092" y="2092925"/>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b="1" kern="1200">
              <a:latin typeface="Franklin Gothic Book" panose="020B0503020102020204" pitchFamily="34" charset="0"/>
            </a:rPr>
            <a:t>Governing Bodies</a:t>
          </a:r>
        </a:p>
      </dsp:txBody>
      <dsp:txXfrm>
        <a:off x="8092" y="2092925"/>
        <a:ext cx="2320312" cy="348046"/>
      </dsp:txXfrm>
    </dsp:sp>
    <dsp:sp modelId="{A4FF6BBF-A89A-4D5E-9DAF-49E9766693F7}">
      <dsp:nvSpPr>
        <dsp:cNvPr id="0" name=""/>
        <dsp:cNvSpPr/>
      </dsp:nvSpPr>
      <dsp:spPr>
        <a:xfrm>
          <a:off x="8092" y="2480134"/>
          <a:ext cx="2320312" cy="674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Franklin Gothic Book" panose="020B0503020102020204" pitchFamily="34" charset="0"/>
            </a:rPr>
            <a:t>Board of Supervisors, City Councils, School Boards</a:t>
          </a:r>
        </a:p>
      </dsp:txBody>
      <dsp:txXfrm>
        <a:off x="8092" y="2480134"/>
        <a:ext cx="2320312" cy="674585"/>
      </dsp:txXfrm>
    </dsp:sp>
    <dsp:sp modelId="{F0D9BBD7-269F-4EB4-B433-CFE8BBA4C55E}">
      <dsp:nvSpPr>
        <dsp:cNvPr id="0" name=""/>
        <dsp:cNvSpPr/>
      </dsp:nvSpPr>
      <dsp:spPr>
        <a:xfrm>
          <a:off x="745361" y="1099635"/>
          <a:ext cx="812109" cy="8121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703F4E-134B-405D-898D-8D3B714F1D97}">
      <dsp:nvSpPr>
        <dsp:cNvPr id="0" name=""/>
        <dsp:cNvSpPr/>
      </dsp:nvSpPr>
      <dsp:spPr>
        <a:xfrm>
          <a:off x="2734460" y="2092925"/>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b="1" kern="1200">
              <a:latin typeface="Franklin Gothic Book" panose="020B0503020102020204" pitchFamily="34" charset="0"/>
            </a:rPr>
            <a:t>Appointed Bodies</a:t>
          </a:r>
        </a:p>
      </dsp:txBody>
      <dsp:txXfrm>
        <a:off x="2734460" y="2092925"/>
        <a:ext cx="2320312" cy="348046"/>
      </dsp:txXfrm>
    </dsp:sp>
    <dsp:sp modelId="{D5471CF1-2ECC-4CDF-98F8-1E70B2409FF5}">
      <dsp:nvSpPr>
        <dsp:cNvPr id="0" name=""/>
        <dsp:cNvSpPr/>
      </dsp:nvSpPr>
      <dsp:spPr>
        <a:xfrm>
          <a:off x="2734460" y="2480134"/>
          <a:ext cx="2320312" cy="674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Franklin Gothic Book" panose="020B0503020102020204" pitchFamily="34" charset="0"/>
            </a:rPr>
            <a:t>Advisory Committees, Planning Commission</a:t>
          </a:r>
        </a:p>
      </dsp:txBody>
      <dsp:txXfrm>
        <a:off x="2734460" y="2480134"/>
        <a:ext cx="2320312" cy="674585"/>
      </dsp:txXfrm>
    </dsp:sp>
    <dsp:sp modelId="{DF62F85E-5D7A-42A5-B85D-E7C04044E071}">
      <dsp:nvSpPr>
        <dsp:cNvPr id="0" name=""/>
        <dsp:cNvSpPr/>
      </dsp:nvSpPr>
      <dsp:spPr>
        <a:xfrm>
          <a:off x="6214928" y="1196617"/>
          <a:ext cx="812109" cy="8121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83BE34-354D-452E-A2DC-DD9C9F931B2F}">
      <dsp:nvSpPr>
        <dsp:cNvPr id="0" name=""/>
        <dsp:cNvSpPr/>
      </dsp:nvSpPr>
      <dsp:spPr>
        <a:xfrm>
          <a:off x="5460827" y="2092925"/>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b="1" kern="1200">
              <a:latin typeface="Franklin Gothic Book" panose="020B0503020102020204" pitchFamily="34" charset="0"/>
            </a:rPr>
            <a:t>Standing Committees</a:t>
          </a:r>
        </a:p>
      </dsp:txBody>
      <dsp:txXfrm>
        <a:off x="5460827" y="2092925"/>
        <a:ext cx="2320312" cy="348046"/>
      </dsp:txXfrm>
    </dsp:sp>
    <dsp:sp modelId="{37928697-602C-4FB8-A7AD-6E8AED013389}">
      <dsp:nvSpPr>
        <dsp:cNvPr id="0" name=""/>
        <dsp:cNvSpPr/>
      </dsp:nvSpPr>
      <dsp:spPr>
        <a:xfrm>
          <a:off x="5460827" y="2480134"/>
          <a:ext cx="2320312" cy="674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Franklin Gothic Book" panose="020B0503020102020204" pitchFamily="34" charset="0"/>
            </a:rPr>
            <a:t>Permanent Subcommittees </a:t>
          </a:r>
        </a:p>
      </dsp:txBody>
      <dsp:txXfrm>
        <a:off x="5460827" y="2480134"/>
        <a:ext cx="2320312" cy="674585"/>
      </dsp:txXfrm>
    </dsp:sp>
    <dsp:sp modelId="{275E3FD6-E41B-4AA9-ACDF-CCACBEB6429E}">
      <dsp:nvSpPr>
        <dsp:cNvPr id="0" name=""/>
        <dsp:cNvSpPr/>
      </dsp:nvSpPr>
      <dsp:spPr>
        <a:xfrm>
          <a:off x="8941296" y="1196617"/>
          <a:ext cx="812109" cy="81210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6E91B0C-4A16-45A3-88A7-4B2AA26B70E9}">
      <dsp:nvSpPr>
        <dsp:cNvPr id="0" name=""/>
        <dsp:cNvSpPr/>
      </dsp:nvSpPr>
      <dsp:spPr>
        <a:xfrm>
          <a:off x="8187194" y="2092925"/>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b="1" kern="1200" dirty="0">
              <a:latin typeface="Franklin Gothic Book" panose="020B0503020102020204" pitchFamily="34" charset="0"/>
            </a:rPr>
            <a:t>New Members</a:t>
          </a:r>
        </a:p>
      </dsp:txBody>
      <dsp:txXfrm>
        <a:off x="8187194" y="2092925"/>
        <a:ext cx="2320312" cy="348046"/>
      </dsp:txXfrm>
    </dsp:sp>
    <dsp:sp modelId="{17FD0A13-B110-4553-82D1-ECD330D64AFD}">
      <dsp:nvSpPr>
        <dsp:cNvPr id="0" name=""/>
        <dsp:cNvSpPr/>
      </dsp:nvSpPr>
      <dsp:spPr>
        <a:xfrm>
          <a:off x="8187194" y="2480134"/>
          <a:ext cx="2320312" cy="674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Franklin Gothic Book" panose="020B0503020102020204" pitchFamily="34" charset="0"/>
            </a:rPr>
            <a:t>Newly elected or appointed members, not yet seated</a:t>
          </a:r>
        </a:p>
      </dsp:txBody>
      <dsp:txXfrm>
        <a:off x="8187194" y="2480134"/>
        <a:ext cx="2320312" cy="67458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771076-DEA9-4664-945F-531B3C0AA45D}" type="datetimeFigureOut">
              <a:rPr lang="en-US" smtClean="0"/>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70AE-12D5-402E-8C78-E2C4A2400307}" type="slidenum">
              <a:rPr lang="en-US" smtClean="0"/>
              <a:t>‹#›</a:t>
            </a:fld>
            <a:endParaRPr lang="en-US"/>
          </a:p>
        </p:txBody>
      </p:sp>
    </p:spTree>
    <p:extLst>
      <p:ext uri="{BB962C8B-B14F-4D97-AF65-F5344CB8AC3E}">
        <p14:creationId xmlns:p14="http://schemas.microsoft.com/office/powerpoint/2010/main" val="203158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dirty="0"/>
              <a:t>Good morning, my name is Camila Easland, and I’m Deputy County Counsel with the Office of County Counsel.</a:t>
            </a:r>
          </a:p>
          <a:p>
            <a:pPr marL="171450" indent="-171450">
              <a:buFont typeface="Arial" panose="020B0604020202020204" pitchFamily="34" charset="0"/>
              <a:buChar char="•"/>
            </a:pPr>
            <a:endParaRPr lang="en-US" b="0" dirty="0"/>
          </a:p>
          <a:p>
            <a:pPr marL="171450" indent="-171450">
              <a:buFont typeface="Arial" panose="020B0604020202020204" pitchFamily="34" charset="0"/>
              <a:buChar char="•"/>
            </a:pPr>
            <a:r>
              <a:rPr lang="en-US" b="0" dirty="0"/>
              <a:t>Today, we’re going to talk about the Brown Act , also known as California’s open meetings law.</a:t>
            </a:r>
          </a:p>
          <a:p>
            <a:pPr marL="171450" indent="-171450">
              <a:buFont typeface="Arial" panose="020B0604020202020204" pitchFamily="34" charset="0"/>
              <a:buChar char="•"/>
            </a:pPr>
            <a:endParaRPr lang="en-US" b="0" dirty="0"/>
          </a:p>
          <a:p>
            <a:pPr marL="171450" indent="-171450">
              <a:buFont typeface="Arial" panose="020B0604020202020204" pitchFamily="34" charset="0"/>
              <a:buChar char="•"/>
            </a:pPr>
            <a:r>
              <a:rPr lang="en-US" b="0" dirty="0"/>
              <a:t>Before we begin, I want to mention that there’s currently pending legislation — Senate Bill 707 — that could make some changes to the Brown Act. The bill has been presented to the Governor for signature, and if it’s signed into law, our office will return to provide your group with an updated training to reflect those changes.</a:t>
            </a:r>
          </a:p>
          <a:p>
            <a:endParaRPr lang="en-US" dirty="0"/>
          </a:p>
        </p:txBody>
      </p:sp>
      <p:sp>
        <p:nvSpPr>
          <p:cNvPr id="4" name="Slide Number Placeholder 3"/>
          <p:cNvSpPr>
            <a:spLocks noGrp="1"/>
          </p:cNvSpPr>
          <p:nvPr>
            <p:ph type="sldNum" sz="quarter" idx="10"/>
          </p:nvPr>
        </p:nvSpPr>
        <p:spPr/>
        <p:txBody>
          <a:bodyPr/>
          <a:lstStyle/>
          <a:p>
            <a:fld id="{41C170AE-12D5-402E-8C78-E2C4A2400307}" type="slidenum">
              <a:rPr lang="en-US" smtClean="0"/>
              <a:t>1</a:t>
            </a:fld>
            <a:endParaRPr lang="en-US"/>
          </a:p>
        </p:txBody>
      </p:sp>
    </p:spTree>
    <p:extLst>
      <p:ext uri="{BB962C8B-B14F-4D97-AF65-F5344CB8AC3E}">
        <p14:creationId xmlns:p14="http://schemas.microsoft.com/office/powerpoint/2010/main" val="2891424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CA4F4-FB11-5AA2-958E-1AE3DD3AF9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2A347D-0D31-EEE2-C3A9-33F7839A64AD}"/>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F6327E47-5FD4-CFA9-5EF1-08D5FB700DA2}"/>
              </a:ext>
            </a:extLst>
          </p:cNvPr>
          <p:cNvSpPr>
            <a:spLocks noGrp="1"/>
          </p:cNvSpPr>
          <p:nvPr>
            <p:ph type="body" idx="1"/>
          </p:nvPr>
        </p:nvSpPr>
        <p:spPr/>
        <p:txBody>
          <a:bodyPr>
            <a:normAutofit fontScale="85000" lnSpcReduction="20000"/>
          </a:bodyPr>
          <a:lstStyle/>
          <a:p>
            <a:pPr marL="171450" indent="-171450" algn="l" defTabSz="914400" rtl="0" eaLnBrk="1" latinLnBrk="0" hangingPunct="1">
              <a:buFont typeface="Arial" panose="020B0604020202020204" pitchFamily="34" charset="0"/>
              <a:buChar char="•"/>
            </a:pPr>
            <a:r>
              <a:rPr lang="en-US" sz="1100" kern="1200" dirty="0">
                <a:solidFill>
                  <a:schemeClr val="tx1"/>
                </a:solidFill>
                <a:latin typeface="+mn-lt"/>
                <a:ea typeface="+mn-ea"/>
                <a:cs typeface="+mn-cs"/>
              </a:rPr>
              <a:t>Writings related to open session agenda items are considered public records — which means they must be made available to the public upon request. This includes staff reports, memos, PowerPoints, or any other documents that relate to items being discussed in open session.</a:t>
            </a:r>
          </a:p>
          <a:p>
            <a:pPr marL="171450" indent="-171450" algn="l" defTabSz="914400" rtl="0" eaLnBrk="1" latinLnBrk="0" hangingPunct="1">
              <a:buFont typeface="Arial" panose="020B0604020202020204" pitchFamily="34" charset="0"/>
              <a:buChar char="•"/>
            </a:pPr>
            <a:endParaRPr lang="en-US" sz="1100" kern="120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These materials are </a:t>
            </a:r>
            <a:r>
              <a:rPr lang="en-US" sz="1100" baseline="0" dirty="0"/>
              <a:t>typically posted with the agenda.</a:t>
            </a:r>
          </a:p>
          <a:p>
            <a:pPr marL="171450" indent="-171450" algn="l" defTabSz="914400" rtl="0" eaLnBrk="1" latinLnBrk="0" hangingPunct="1">
              <a:buFont typeface="Arial" panose="020B0604020202020204" pitchFamily="34" charset="0"/>
              <a:buChar char="•"/>
            </a:pPr>
            <a:endParaRPr lang="en-US" sz="1100" kern="1200" dirty="0">
              <a:solidFill>
                <a:schemeClr val="tx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100" kern="1200" dirty="0">
                <a:solidFill>
                  <a:schemeClr val="tx1"/>
                </a:solidFill>
                <a:latin typeface="+mn-lt"/>
                <a:ea typeface="+mn-ea"/>
                <a:cs typeface="+mn-cs"/>
              </a:rPr>
              <a:t>If these materials are prepared by the legislative body or one of its members, they have to be available at the meeting itself so the public can review them.</a:t>
            </a:r>
          </a:p>
          <a:p>
            <a:pPr marL="171450" indent="-171450" algn="l" defTabSz="914400" rtl="0" eaLnBrk="1" latinLnBrk="0" hangingPunct="1">
              <a:buFont typeface="Arial" panose="020B0604020202020204" pitchFamily="34" charset="0"/>
              <a:buChar char="•"/>
            </a:pPr>
            <a:endParaRPr lang="en-US" sz="1100" kern="1200" dirty="0">
              <a:solidFill>
                <a:schemeClr val="tx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100" kern="1200" dirty="0">
                <a:solidFill>
                  <a:schemeClr val="tx1"/>
                </a:solidFill>
                <a:latin typeface="+mn-lt"/>
                <a:ea typeface="+mn-ea"/>
                <a:cs typeface="+mn-cs"/>
              </a:rPr>
              <a:t>If they’re prepared by someone else, then the materials need to be made available as soon as possible after the meeting.</a:t>
            </a:r>
          </a:p>
          <a:p>
            <a:pPr marL="171450" indent="-171450" algn="l" defTabSz="914400" rtl="0" eaLnBrk="1" latinLnBrk="0" hangingPunct="1">
              <a:buFont typeface="Arial" panose="020B0604020202020204" pitchFamily="34" charset="0"/>
              <a:buChar char="•"/>
            </a:pPr>
            <a:endParaRPr lang="en-US" sz="1100" kern="1200" dirty="0">
              <a:solidFill>
                <a:schemeClr val="tx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100" kern="1200" dirty="0">
                <a:solidFill>
                  <a:schemeClr val="tx1"/>
                </a:solidFill>
                <a:latin typeface="+mn-lt"/>
                <a:ea typeface="+mn-ea"/>
                <a:cs typeface="+mn-cs"/>
              </a:rPr>
              <a:t>The law also requires that materials be made accessible to persons with disabilities — that means providing them in alternative formats upon request.</a:t>
            </a:r>
          </a:p>
          <a:p>
            <a:pPr marL="0" indent="0" algn="l" defTabSz="914400" rtl="0" eaLnBrk="1" latinLnBrk="0" hangingPunct="1">
              <a:buFont typeface="Arial" panose="020B0604020202020204" pitchFamily="34" charset="0"/>
              <a:buNone/>
            </a:pPr>
            <a:endParaRPr lang="en-US" sz="1100" kern="1200" dirty="0">
              <a:solidFill>
                <a:schemeClr val="tx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100" kern="1200" dirty="0">
                <a:solidFill>
                  <a:schemeClr val="tx1"/>
                </a:solidFill>
                <a:latin typeface="+mn-lt"/>
                <a:ea typeface="+mn-ea"/>
                <a:cs typeface="+mn-cs"/>
              </a:rPr>
              <a:t>It’s important to note that most materials that are exempt under the Public Records Act don’t need to be made available.</a:t>
            </a:r>
          </a:p>
          <a:p>
            <a:pPr marL="171450" indent="-171450">
              <a:buFont typeface="Arial" panose="020B0604020202020204" pitchFamily="34" charset="0"/>
              <a:buChar char="•"/>
            </a:pPr>
            <a:endParaRPr lang="en-US" sz="1100" dirty="0"/>
          </a:p>
          <a:p>
            <a:pPr marL="165474" indent="-165474">
              <a:buFont typeface="Wingdings" panose="05000000000000000000" pitchFamily="2" charset="2"/>
              <a:buChar char="Ø"/>
            </a:pPr>
            <a:endParaRPr lang="en-US" sz="1100" dirty="0">
              <a:solidFill>
                <a:schemeClr val="tx2"/>
              </a:solidFill>
            </a:endParaRPr>
          </a:p>
        </p:txBody>
      </p:sp>
    </p:spTree>
    <p:extLst>
      <p:ext uri="{BB962C8B-B14F-4D97-AF65-F5344CB8AC3E}">
        <p14:creationId xmlns:p14="http://schemas.microsoft.com/office/powerpoint/2010/main" val="2447375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dirty="0"/>
              <a:t>Open Meetings must comply with the ADA requirements. Participants with disabilities cannot be discriminated against due to the disability.</a:t>
            </a:r>
            <a:r>
              <a:rPr lang="en-US" baseline="0" dirty="0"/>
              <a:t> (Gov Code</a:t>
            </a:r>
            <a:r>
              <a:rPr lang="en-US" dirty="0"/>
              <a:t> 54953.2)</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Meetings are</a:t>
            </a:r>
            <a:r>
              <a:rPr lang="en-US" baseline="0" dirty="0"/>
              <a:t> not allowed in facilities (</a:t>
            </a:r>
            <a:r>
              <a:rPr lang="en-US" dirty="0"/>
              <a:t>Gov</a:t>
            </a:r>
            <a:r>
              <a:rPr lang="en-US" baseline="0" dirty="0"/>
              <a:t> Code </a:t>
            </a:r>
            <a:r>
              <a:rPr lang="en-US" dirty="0"/>
              <a:t>54961):</a:t>
            </a:r>
          </a:p>
          <a:p>
            <a:pPr marL="17145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That discriminate on basis of race, religion or sex.</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That</a:t>
            </a:r>
            <a:r>
              <a:rPr lang="en-US" baseline="0" dirty="0"/>
              <a:t> are</a:t>
            </a:r>
            <a:r>
              <a:rPr lang="en-US" dirty="0"/>
              <a:t> inaccessible to disabled persons.</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Where public may not be present without payment or purchase.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Members of public have right to record proceedings (audio or video) if not disruptive.  Gov</a:t>
            </a:r>
            <a:r>
              <a:rPr lang="en-US" baseline="0" dirty="0"/>
              <a:t> Code</a:t>
            </a:r>
            <a:r>
              <a:rPr lang="en-US" dirty="0"/>
              <a:t> 54953.5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Broadcast of meeting cannot be prohibited unless disruptive.  § 54953.6 </a:t>
            </a:r>
          </a:p>
        </p:txBody>
      </p:sp>
    </p:spTree>
    <p:extLst>
      <p:ext uri="{BB962C8B-B14F-4D97-AF65-F5344CB8AC3E}">
        <p14:creationId xmlns:p14="http://schemas.microsoft.com/office/powerpoint/2010/main" val="2580629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C0C1D-7F61-4EA8-7A15-07E146EB74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1F4660-B8A3-8089-0834-BB851DFF6CB4}"/>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ABC379D7-EE05-7BF6-DF2C-FBD06091C598}"/>
              </a:ext>
            </a:extLst>
          </p:cNvPr>
          <p:cNvSpPr>
            <a:spLocks noGrp="1"/>
          </p:cNvSpPr>
          <p:nvPr>
            <p:ph type="body" idx="1"/>
          </p:nvPr>
        </p:nvSpPr>
        <p:spPr/>
        <p:txBody>
          <a:bodyPr>
            <a:normAutofit/>
          </a:bodyPr>
          <a:lstStyle/>
          <a:p>
            <a:pPr marL="171450" indent="-171450">
              <a:buFont typeface="Arial" panose="020B0604020202020204" pitchFamily="34" charset="0"/>
              <a:buChar char="•"/>
            </a:pPr>
            <a:r>
              <a:rPr lang="en-US" dirty="0"/>
              <a:t>To make sure meetings are accessible to everyone you should hold your</a:t>
            </a:r>
            <a:r>
              <a:rPr lang="en-US" b="1" dirty="0"/>
              <a:t> meetings in County facilities or other government buildings</a:t>
            </a:r>
            <a:r>
              <a:rPr lang="en-US" dirty="0"/>
              <a:t> whenever possible. These locations are already designed to comply with ADA standards.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If a board or committee wants to hold a meeting </a:t>
            </a:r>
            <a:r>
              <a:rPr lang="en-US" b="1" dirty="0"/>
              <a:t>somewhere else</a:t>
            </a:r>
            <a:r>
              <a:rPr lang="en-US" dirty="0"/>
              <a:t>, they have to make sure that site also </a:t>
            </a:r>
            <a:r>
              <a:rPr lang="en-US" b="1" dirty="0"/>
              <a:t>meets ADA accessibility requirements</a:t>
            </a:r>
            <a:r>
              <a:rPr lang="en-US" dirty="0"/>
              <a:t>.</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The link on this slide goes to the </a:t>
            </a:r>
            <a:r>
              <a:rPr lang="en-US" b="1" dirty="0"/>
              <a:t>California Department of Rehabilitation’s guide</a:t>
            </a:r>
            <a:r>
              <a:rPr lang="en-US" dirty="0"/>
              <a:t> on planning accessible meetings, and provides practical tips on accessibility requirements.</a:t>
            </a:r>
          </a:p>
        </p:txBody>
      </p:sp>
    </p:spTree>
    <p:extLst>
      <p:ext uri="{BB962C8B-B14F-4D97-AF65-F5344CB8AC3E}">
        <p14:creationId xmlns:p14="http://schemas.microsoft.com/office/powerpoint/2010/main" val="32440992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legislative body generally </a:t>
            </a:r>
            <a:r>
              <a:rPr lang="en-US" b="1" dirty="0"/>
              <a:t>can’t discuss or take action</a:t>
            </a:r>
            <a:r>
              <a:rPr lang="en-US" dirty="0"/>
              <a:t> on any item that isn’t listed on the agenda.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However, the law does allow for a few narrow exceptions: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Members or staff can give brief responses to public comments or testimony, including responding to questions.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Ask questions or clarification </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Brief announcements or reports on activities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Members can refer matters to staff for follow-up, or ask staff to place an item on a future agenda for discussion or action.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mn-lt"/>
                <a:ea typeface="+mn-ea"/>
                <a:cs typeface="+mn-cs"/>
              </a:rPr>
              <a:t>And of course, there are exceptions for emergencies, where immediate action is needed.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a:p>
          <a:p>
            <a:r>
              <a:rPr lang="en-US" dirty="0"/>
              <a:t>Backup:</a:t>
            </a:r>
          </a:p>
          <a:p>
            <a:endParaRPr lang="en-US" dirty="0"/>
          </a:p>
          <a:p>
            <a:r>
              <a:rPr lang="en-US" dirty="0"/>
              <a:t>Gov Code 54954.2(a)(2) continued</a:t>
            </a:r>
            <a:r>
              <a:rPr lang="en-US" baseline="0" dirty="0"/>
              <a:t> …. that members of a legislative body or its staff may briefly respond to statements made or questions posed by persons exercising their public testimony rights under Section 54954.3. In addition, on their own initiative or in response to questions posed by the public, a member of a legislative body or its staff may ask a question for clarification, make a brief announcement, or make a brief report on his or her own activities. Furthermore, a member of a legislative body, or the body itself, subject to rules or procedures of the legislative body, may provide a reference to staff or other resources for factual information, request staff to report back to the body at a subsequent meeting concerning any matter, or take action to direct staff to place a matter of business on a future agenda.</a:t>
            </a:r>
          </a:p>
          <a:p>
            <a:endParaRPr lang="en-US" baseline="0" dirty="0"/>
          </a:p>
          <a:p>
            <a:r>
              <a:rPr lang="en-US" baseline="0" dirty="0"/>
              <a:t>(b) Notwithstanding subdivision (a), the legislative body may take action on items of business not appearing on the posted agenda under any of the conditions stated below. Prior to discussing any item pursuant to this subdivision, the legislative body shall publicly identify the item.</a:t>
            </a:r>
          </a:p>
          <a:p>
            <a:endParaRPr lang="en-US" baseline="0" dirty="0"/>
          </a:p>
          <a:p>
            <a:r>
              <a:rPr lang="en-US" baseline="0" dirty="0"/>
              <a:t> (1) </a:t>
            </a:r>
            <a:r>
              <a:rPr lang="en-US" b="1" baseline="0" dirty="0"/>
              <a:t>Upon a determination by a majority vote of the legislative body that an emergency situation exists</a:t>
            </a:r>
            <a:r>
              <a:rPr lang="en-US" baseline="0" dirty="0"/>
              <a:t>, as defined in Section 54956.5.</a:t>
            </a:r>
          </a:p>
          <a:p>
            <a:endParaRPr lang="en-US" baseline="0" dirty="0"/>
          </a:p>
          <a:p>
            <a:r>
              <a:rPr lang="en-US" baseline="0" dirty="0"/>
              <a:t> (2) Upon a determination by </a:t>
            </a:r>
            <a:r>
              <a:rPr lang="en-US" b="1" baseline="0" dirty="0"/>
              <a:t>a two-thirds vote </a:t>
            </a:r>
            <a:r>
              <a:rPr lang="en-US" baseline="0" dirty="0"/>
              <a:t>of the members of the legislative body present at the meeting, or, if less than two-thirds of the members are present, a unanimous vote of those members present, that </a:t>
            </a:r>
            <a:r>
              <a:rPr lang="en-US" b="1" baseline="0" dirty="0"/>
              <a:t>there is a need to take immediate action and that the need for action came to the attention of the local agency subsequent to the agenda being posted</a:t>
            </a:r>
            <a:r>
              <a:rPr lang="en-US" baseline="0" dirty="0"/>
              <a:t> as specified in subdivision (a).</a:t>
            </a:r>
          </a:p>
          <a:p>
            <a:endParaRPr lang="en-US" baseline="0" dirty="0"/>
          </a:p>
          <a:p>
            <a:r>
              <a:rPr lang="en-US" baseline="0" dirty="0"/>
              <a:t> (3) The item was posted pursuant to subdivision (a) for a prior meeting of the legislative body occurring not more than five calendar days prior to the date action is taken on the item, and at the prior meeting the item was continued to the meeting at which action is being taken.</a:t>
            </a:r>
          </a:p>
        </p:txBody>
      </p:sp>
    </p:spTree>
    <p:extLst>
      <p:ext uri="{BB962C8B-B14F-4D97-AF65-F5344CB8AC3E}">
        <p14:creationId xmlns:p14="http://schemas.microsoft.com/office/powerpoint/2010/main" val="1277419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85000" lnSpcReduction="10000"/>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Certain gatherings are excluded from definition of meeting, and therefore don’t require notice. These include: (Gov Code § 54952.2 )</a:t>
            </a:r>
          </a:p>
          <a:p>
            <a:pPr marL="628650" lvl="1" indent="-171450" algn="l" defTabSz="914400" rtl="0" eaLnBrk="1"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Individual contacts with non-members</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Conferences that are open to the public </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Community meetings of another organization that are open and publicized to address a topic as part of the prepared agenda – take no action</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Other legislative body meetings that are open and publicized to address a topic as part of the prepared agenda – take no action</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Standing subcommittees – without participation</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Social or ceremonial events </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Grand Jury testimony</a:t>
            </a:r>
          </a:p>
          <a:p>
            <a:pPr marL="628650" lvl="1" indent="-17145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0" lvl="0" indent="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None/>
            </a:pPr>
            <a:r>
              <a:rPr lang="en-US" sz="1200" kern="1200" dirty="0">
                <a:solidFill>
                  <a:schemeClr val="tx1"/>
                </a:solidFill>
                <a:latin typeface="+mn-lt"/>
                <a:ea typeface="+mn-ea"/>
                <a:cs typeface="+mn-cs"/>
              </a:rPr>
              <a:t>Backup:</a:t>
            </a:r>
          </a:p>
          <a:p>
            <a:pPr marL="457200" lvl="1" indent="0" algn="l" defTabSz="914400" rtl="0" eaLnBrk="1" latinLnBrk="0" hangingPunct="1">
              <a:lnSpc>
                <a:spcPts val="2700"/>
              </a:lnSpc>
              <a:spcBef>
                <a:spcPts val="600"/>
              </a:spcBef>
              <a:spcAft>
                <a:spcPts val="600"/>
              </a:spcAft>
              <a:buClr>
                <a:schemeClr val="accent1">
                  <a:lumMod val="75000"/>
                </a:schemeClr>
              </a:buClr>
              <a:buFont typeface="Arial" panose="020B0604020202020204" pitchFamily="34" charset="0"/>
              <a:buNone/>
            </a:pPr>
            <a:endParaRPr lang="en-US" sz="1200" kern="1200" dirty="0">
              <a:solidFill>
                <a:schemeClr val="tx1"/>
              </a:solidFill>
              <a:latin typeface="+mn-lt"/>
              <a:ea typeface="+mn-ea"/>
              <a:cs typeface="+mn-cs"/>
            </a:endParaRPr>
          </a:p>
          <a:p>
            <a:pPr marL="628650" lvl="1" indent="-171450">
              <a:buFont typeface="Arial" panose="020B0604020202020204" pitchFamily="34" charset="0"/>
              <a:buChar char="•"/>
            </a:pPr>
            <a:r>
              <a:rPr lang="en-US" dirty="0"/>
              <a:t>Individual contacts or conversations between a member and any other person. 54952.2(c)(1)</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Conferences open to the public that involve discussion of issues of general interest to the public or public agencies of the local legislative body’s type, provided that majority of members do not discuss among themselves business within legislative body’s subject matter jurisdiction other than as part of scheduled program. 54952.2(c)(2)</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An open and publicized meeting organized to address a topic of local community concern by a person or organization other than the local agency, provided that majority of members do not discuss among themselves business within legislative body’s subject matter jurisdiction other than as part of scheduled program. 54952.2(c)(3)</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An open and noticed meeting of another body of the local agency, provided that majority of members do not discuss among themselves business within legislative body’s subject matter jurisdiction other than as part of scheduled program. 54952.2(c)(4)</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Purely social or ceremonial occasions, provided that majority of members do not discuss among themselves business within legislative body’s subject matter jurisdiction. 54952.2(c)(5)</a:t>
            </a:r>
          </a:p>
          <a:p>
            <a:pPr marL="457200" lvl="1" indent="0">
              <a:buFont typeface="Arial" panose="020B0604020202020204" pitchFamily="34" charset="0"/>
              <a:buNone/>
            </a:pPr>
            <a:endParaRPr lang="en-US" dirty="0"/>
          </a:p>
          <a:p>
            <a:pPr marL="628650" lvl="1" indent="-171450">
              <a:buFont typeface="Arial" panose="020B0604020202020204" pitchFamily="34" charset="0"/>
              <a:buChar char="•"/>
            </a:pPr>
            <a:r>
              <a:rPr lang="en-US" dirty="0"/>
              <a:t>An open and noticed meeting of a standing committee of the legislative body, provided that members of the legislative body who are not members of the standing committee attend only as observers. 54952.2(c)(6)</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Finally, members can collectively or individually give testimony in private before a grand jury.</a:t>
            </a:r>
          </a:p>
        </p:txBody>
      </p:sp>
    </p:spTree>
    <p:extLst>
      <p:ext uri="{BB962C8B-B14F-4D97-AF65-F5344CB8AC3E}">
        <p14:creationId xmlns:p14="http://schemas.microsoft.com/office/powerpoint/2010/main" val="562501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Beginning January 1, 2021, legislative bodies became subject to new limits on the use of social media under AB 992. Those rules were originally set to expire on December 31, 2025, but SB 707, which has been presented to the Governor for signature, now extends and continues these provisions beyond 2026.</a:t>
            </a:r>
          </a:p>
          <a:p>
            <a:pPr marL="171450" indent="-171450" algn="l" defTabSz="914400" rtl="0" eaLnBrk="1"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A member of a legislative body may use a social media platform to engage in communications on matters within the body’s jurisdiction in order to:</a:t>
            </a:r>
            <a:br>
              <a:rPr lang="en-US" sz="1200" kern="1200" dirty="0">
                <a:solidFill>
                  <a:schemeClr val="tx1"/>
                </a:solidFill>
                <a:latin typeface="+mn-lt"/>
                <a:ea typeface="+mn-ea"/>
                <a:cs typeface="+mn-cs"/>
              </a:rPr>
            </a:br>
            <a:endParaRPr lang="en-US" sz="1200" kern="1200" dirty="0">
              <a:solidFill>
                <a:schemeClr val="tx1"/>
              </a:solidFill>
              <a:latin typeface="+mn-lt"/>
              <a:ea typeface="+mn-ea"/>
              <a:cs typeface="+mn-cs"/>
            </a:endParaRPr>
          </a:p>
          <a:p>
            <a:pPr marL="6286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(a) Answer questions from the public;</a:t>
            </a:r>
            <a:br>
              <a:rPr lang="en-US" sz="1200" kern="1200" dirty="0">
                <a:solidFill>
                  <a:schemeClr val="tx1"/>
                </a:solidFill>
                <a:latin typeface="+mn-lt"/>
                <a:ea typeface="+mn-ea"/>
                <a:cs typeface="+mn-cs"/>
              </a:rPr>
            </a:br>
            <a:endParaRPr lang="en-US" sz="1200" kern="1200" dirty="0">
              <a:solidFill>
                <a:schemeClr val="tx1"/>
              </a:solidFill>
              <a:latin typeface="+mn-lt"/>
              <a:ea typeface="+mn-ea"/>
              <a:cs typeface="+mn-cs"/>
            </a:endParaRPr>
          </a:p>
          <a:p>
            <a:pPr marL="6286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(b) Provide information to the public; and</a:t>
            </a:r>
            <a:br>
              <a:rPr lang="en-US" sz="1200" kern="1200" dirty="0">
                <a:solidFill>
                  <a:schemeClr val="tx1"/>
                </a:solidFill>
                <a:latin typeface="+mn-lt"/>
                <a:ea typeface="+mn-ea"/>
                <a:cs typeface="+mn-cs"/>
              </a:rPr>
            </a:br>
            <a:endParaRPr lang="en-US" sz="1200" kern="1200" dirty="0">
              <a:solidFill>
                <a:schemeClr val="tx1"/>
              </a:solidFill>
              <a:latin typeface="+mn-lt"/>
              <a:ea typeface="+mn-ea"/>
              <a:cs typeface="+mn-cs"/>
            </a:endParaRPr>
          </a:p>
          <a:p>
            <a:pPr marL="6286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(c) Solicit information from the public.</a:t>
            </a:r>
          </a:p>
          <a:p>
            <a:endParaRPr lang="en-US" dirty="0"/>
          </a:p>
          <a:p>
            <a:pPr marL="171450" indent="-171450">
              <a:buFont typeface="Arial" panose="020B0604020202020204" pitchFamily="34" charset="0"/>
              <a:buChar char="•"/>
            </a:pPr>
            <a:r>
              <a:rPr lang="en-US" dirty="0"/>
              <a:t>However, a majority of members may not use social media to “discuss among themselves” official business.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“Discuss among themselves” includes any “communications made, posted, or shared on an internet-based social media platform between members of a legislative body, including comments or use of digital icons that express reactions to communications made by other members of the legislative body.” </a:t>
            </a:r>
          </a:p>
          <a:p>
            <a:endParaRPr lang="en-US" dirty="0"/>
          </a:p>
          <a:p>
            <a:pPr marL="171450" indent="-171450">
              <a:buFont typeface="Arial" panose="020B0604020202020204" pitchFamily="34" charset="0"/>
              <a:buChar char="•"/>
            </a:pPr>
            <a:r>
              <a:rPr lang="en-US" dirty="0"/>
              <a:t>Additionally, a member cannot communicate</a:t>
            </a:r>
            <a:r>
              <a:rPr lang="en-US" baseline="0" dirty="0"/>
              <a:t> directly with the social media of any other member on a subject with thin the jurisdiction of the board. </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dirty="0"/>
              <a:t>For example, this means that a Commissioner may not respond directly, comment, like/dislike, express a digital reaction (i.e., an emoji), or even share the social media post of another Commissioner if that post concerns any matter within the subject matter jurisdiction of the Commission. This law applies to all internet based social media platforms that are “open and accessible to the public,” including, but not limited to, Snapchat, Instagram, Facebook, Twitter, blogs, TikTok and Reddit.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This restricts online communication between Board members to a greater extent than offline communication. Generally, subject to certain restrictions, a minority of Board members may discuss off-line a matter of official business outside of a Brown Act meeting. However, the Brown Act absolutely prohibits any such discussion or communication of official business between two or more Board members on a social media platform.</a:t>
            </a:r>
          </a:p>
          <a:p>
            <a:endParaRPr lang="en-US" dirty="0"/>
          </a:p>
        </p:txBody>
      </p:sp>
      <p:sp>
        <p:nvSpPr>
          <p:cNvPr id="4" name="Slide Number Placeholder 3"/>
          <p:cNvSpPr>
            <a:spLocks noGrp="1"/>
          </p:cNvSpPr>
          <p:nvPr>
            <p:ph type="sldNum" sz="quarter" idx="10"/>
          </p:nvPr>
        </p:nvSpPr>
        <p:spPr/>
        <p:txBody>
          <a:bodyPr/>
          <a:lstStyle/>
          <a:p>
            <a:fld id="{41C170AE-12D5-402E-8C78-E2C4A2400307}" type="slidenum">
              <a:rPr lang="en-US" smtClean="0"/>
              <a:t>15</a:t>
            </a:fld>
            <a:endParaRPr lang="en-US"/>
          </a:p>
        </p:txBody>
      </p:sp>
    </p:spTree>
    <p:extLst>
      <p:ext uri="{BB962C8B-B14F-4D97-AF65-F5344CB8AC3E}">
        <p14:creationId xmlns:p14="http://schemas.microsoft.com/office/powerpoint/2010/main" val="2082048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lnSpcReduction="10000"/>
          </a:bodyPr>
          <a:lstStyle/>
          <a:p>
            <a:pPr marL="171450" indent="-171450">
              <a:buFont typeface="Arial" panose="020B0604020202020204" pitchFamily="34" charset="0"/>
              <a:buChar char="•"/>
            </a:pPr>
            <a:r>
              <a:rPr lang="en-US" baseline="0" dirty="0">
                <a:solidFill>
                  <a:schemeClr val="tx2"/>
                </a:solidFill>
              </a:rPr>
              <a:t>Now let’s talk about meeting conduct</a:t>
            </a:r>
          </a:p>
          <a:p>
            <a:pPr marL="0" indent="0">
              <a:buFont typeface="Arial" panose="020B0604020202020204" pitchFamily="34" charset="0"/>
              <a:buNone/>
            </a:pPr>
            <a:r>
              <a:rPr lang="en-US" baseline="0" dirty="0">
                <a:solidFill>
                  <a:schemeClr val="tx2"/>
                </a:solidFill>
              </a:rPr>
              <a:t> </a:t>
            </a:r>
          </a:p>
          <a:p>
            <a:pPr marL="171450" indent="-171450">
              <a:buFont typeface="Arial" panose="020B0604020202020204" pitchFamily="34" charset="0"/>
              <a:buChar char="•"/>
            </a:pPr>
            <a:r>
              <a:rPr lang="en-US" dirty="0"/>
              <a:t>Under </a:t>
            </a:r>
            <a:r>
              <a:rPr lang="en-US" b="1" dirty="0"/>
              <a:t>Government Code section 54957.95</a:t>
            </a:r>
            <a:r>
              <a:rPr lang="en-US" dirty="0"/>
              <a:t>, the </a:t>
            </a:r>
            <a:r>
              <a:rPr lang="en-US" b="1" dirty="0"/>
              <a:t>presiding member</a:t>
            </a:r>
            <a:r>
              <a:rPr lang="en-US" dirty="0"/>
              <a:t> has the authority to </a:t>
            </a:r>
            <a:r>
              <a:rPr lang="en-US" b="1" dirty="0"/>
              <a:t>remove an individual</a:t>
            </a:r>
            <a:r>
              <a:rPr lang="en-US" dirty="0"/>
              <a:t> who is disrupting the meeting.</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Before anyone can be removed, the presiding member must first </a:t>
            </a:r>
            <a:r>
              <a:rPr lang="en-US" b="1" dirty="0"/>
              <a:t>warn the person</a:t>
            </a:r>
            <a:r>
              <a:rPr lang="en-US" dirty="0"/>
              <a:t> that their behavior is disrupting the meeting and that they need to stop. If they continue after being warned, then the presiding member can </a:t>
            </a:r>
            <a:r>
              <a:rPr lang="en-US" b="1" dirty="0"/>
              <a:t>direct that person to be removed</a:t>
            </a:r>
            <a:r>
              <a:rPr lang="en-US" dirty="0"/>
              <a: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 law defines </a:t>
            </a:r>
            <a:r>
              <a:rPr lang="en-US" b="1" dirty="0"/>
              <a:t>disrupting as</a:t>
            </a:r>
            <a:r>
              <a:rPr lang="en-US" dirty="0"/>
              <a:t> behavior that </a:t>
            </a:r>
            <a:r>
              <a:rPr lang="en-US" sz="1200" b="0" i="0" kern="1200" dirty="0">
                <a:solidFill>
                  <a:schemeClr val="tx1"/>
                </a:solidFill>
                <a:effectLst/>
                <a:latin typeface="+mn-lt"/>
                <a:ea typeface="+mn-ea"/>
                <a:cs typeface="+mn-cs"/>
              </a:rPr>
              <a:t>actually disrupts, disturbs, impedes, or renders infeasible the orderly conduct of the meeting and includes, but is not limited to:</a:t>
            </a:r>
            <a:endParaRPr lang="en-US" dirty="0"/>
          </a:p>
          <a:p>
            <a:pPr marL="171450" indent="-171450">
              <a:buFont typeface="Arial" panose="020B0604020202020204" pitchFamily="34" charset="0"/>
              <a:buChar char="•"/>
            </a:pPr>
            <a:endParaRPr lang="en-US" dirty="0"/>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A failure to comply with reasonable </a:t>
            </a:r>
            <a:r>
              <a:rPr lang="en-US" dirty="0"/>
              <a:t>meeting rules</a:t>
            </a:r>
            <a:r>
              <a:rPr lang="en-US" sz="1200" kern="1200" dirty="0">
                <a:solidFill>
                  <a:schemeClr val="tx1"/>
                </a:solidFill>
                <a:latin typeface="+mn-lt"/>
                <a:ea typeface="+mn-ea"/>
                <a:cs typeface="+mn-cs"/>
              </a:rPr>
              <a:t>, OR</a:t>
            </a:r>
          </a:p>
          <a:p>
            <a:pPr marL="628650" lvl="1" indent="-171450" algn="l" defTabSz="914400" rtl="0" eaLnBrk="1" fontAlgn="base"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Engaging in behavior that constitutes use of force or a true threat of force. </a:t>
            </a:r>
            <a:r>
              <a:rPr lang="en-US" dirty="0"/>
              <a:t>In this case, the presiding member doesn’t have to give a warning first, because the conduct itself poses an immediate risk.</a:t>
            </a:r>
          </a:p>
          <a:p>
            <a:endParaRPr lang="en-US" dirty="0">
              <a:solidFill>
                <a:schemeClr val="tx2"/>
              </a:solidFill>
            </a:endParaRPr>
          </a:p>
          <a:p>
            <a:pPr marL="171450" indent="-171450">
              <a:buFont typeface="Arial" panose="020B0604020202020204" pitchFamily="34" charset="0"/>
              <a:buChar char="•"/>
            </a:pPr>
            <a:r>
              <a:rPr lang="en-US" dirty="0"/>
              <a:t>You should talk to sheriff if there are threats or repeated misconduct.  They can decide whether and what resources to allocate.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Meetings CAC after hours will require security but other facilities may not.  Coordinate with DGS as well.</a:t>
            </a:r>
          </a:p>
          <a:p>
            <a:endParaRPr lang="en-US" dirty="0">
              <a:solidFill>
                <a:schemeClr val="tx2"/>
              </a:solidFill>
            </a:endParaRPr>
          </a:p>
        </p:txBody>
      </p:sp>
    </p:spTree>
    <p:extLst>
      <p:ext uri="{BB962C8B-B14F-4D97-AF65-F5344CB8AC3E}">
        <p14:creationId xmlns:p14="http://schemas.microsoft.com/office/powerpoint/2010/main" val="40143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92500" lnSpcReduction="10000"/>
          </a:bodyPr>
          <a:lstStyle/>
          <a:p>
            <a:pPr marL="171450" indent="-171450">
              <a:buFont typeface="Arial" panose="020B0604020202020204" pitchFamily="34" charset="0"/>
              <a:buChar char="•"/>
            </a:pPr>
            <a:r>
              <a:rPr lang="en-US" dirty="0"/>
              <a:t>Under the Brown Act, if there’s a </a:t>
            </a:r>
            <a:r>
              <a:rPr lang="en-US" b="1" dirty="0"/>
              <a:t>willful interruption</a:t>
            </a:r>
            <a:r>
              <a:rPr lang="en-US" dirty="0"/>
              <a:t> that makes it </a:t>
            </a:r>
            <a:r>
              <a:rPr lang="en-US" b="1" dirty="0"/>
              <a:t>infeasible to continue the meeting</a:t>
            </a:r>
            <a:r>
              <a:rPr lang="en-US" dirty="0"/>
              <a:t>, and order </a:t>
            </a:r>
            <a:r>
              <a:rPr lang="en-US" b="1" dirty="0"/>
              <a:t>cannot be restored simply by removing the disruptive individuals</a:t>
            </a:r>
            <a:r>
              <a:rPr lang="en-US" dirty="0"/>
              <a:t>, the presiding member may </a:t>
            </a:r>
            <a:r>
              <a:rPr lang="en-US" b="1" dirty="0"/>
              <a:t>clear the entire room</a:t>
            </a:r>
            <a:r>
              <a:rPr lang="en-US" dirty="0"/>
              <a: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When that happens, </a:t>
            </a:r>
            <a:r>
              <a:rPr lang="en-US" b="1" dirty="0"/>
              <a:t>everyone must leave</a:t>
            </a:r>
            <a:r>
              <a:rPr lang="en-US" dirty="0"/>
              <a:t> — except members of the media who are not participating in the disturbance. </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349056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92500" lnSpcReduction="20000"/>
          </a:bodyPr>
          <a:lstStyle/>
          <a:p>
            <a:pPr marL="171450" indent="-171450">
              <a:buFont typeface="Arial" panose="020B0604020202020204" pitchFamily="34" charset="0"/>
              <a:buChar char="•"/>
            </a:pPr>
            <a:r>
              <a:rPr lang="en-US" i="0" dirty="0"/>
              <a:t>Now let’s talk about teleconference meetings.</a:t>
            </a:r>
          </a:p>
          <a:p>
            <a:pPr marL="171450" indent="-171450">
              <a:buFont typeface="Arial" panose="020B0604020202020204" pitchFamily="34" charset="0"/>
              <a:buChar char="•"/>
            </a:pPr>
            <a:endParaRPr lang="en-US" i="0" dirty="0"/>
          </a:p>
          <a:p>
            <a:pPr marL="171450" indent="-171450">
              <a:buFont typeface="Arial" panose="020B0604020202020204" pitchFamily="34" charset="0"/>
              <a:buChar char="•"/>
            </a:pPr>
            <a:r>
              <a:rPr lang="en-US" i="0" dirty="0"/>
              <a:t>This slide covers the traditional teleconference rules that apply under the Brown Act.</a:t>
            </a:r>
          </a:p>
          <a:p>
            <a:pPr marL="171450" indent="-171450">
              <a:buFont typeface="Arial" panose="020B0604020202020204" pitchFamily="34" charset="0"/>
              <a:buChar char="•"/>
            </a:pPr>
            <a:endParaRPr lang="en-US" i="0" dirty="0"/>
          </a:p>
          <a:p>
            <a:pPr marL="171450" indent="-171450">
              <a:buFont typeface="Arial" panose="020B0604020202020204" pitchFamily="34" charset="0"/>
              <a:buChar char="•"/>
            </a:pPr>
            <a:r>
              <a:rPr lang="en-US" i="0" dirty="0"/>
              <a:t>These rules are the default option when a public agency conducts meetings with members participating remotely.</a:t>
            </a:r>
          </a:p>
          <a:p>
            <a:pPr marL="171450" indent="-171450">
              <a:buFont typeface="Arial" panose="020B0604020202020204" pitchFamily="34" charset="0"/>
              <a:buChar char="•"/>
            </a:pPr>
            <a:endParaRPr lang="en-US" i="0"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Franklin Gothic Book" panose="020B0503020102020204" pitchFamily="34" charset="0"/>
              </a:rPr>
              <a:t>Agendas must be posted at each site, noting all teleconference locations</a:t>
            </a:r>
          </a:p>
          <a:p>
            <a:pPr marL="628650" lvl="1" indent="-171450">
              <a:buFont typeface="Arial" panose="020B0604020202020204" pitchFamily="34" charset="0"/>
              <a:buChar char="•"/>
            </a:pPr>
            <a:endParaRPr lang="en-US" i="0" dirty="0"/>
          </a:p>
          <a:p>
            <a:pPr marL="628650" lvl="1" indent="-171450">
              <a:buFont typeface="Arial" panose="020B0604020202020204" pitchFamily="34" charset="0"/>
              <a:buChar char="•"/>
            </a:pPr>
            <a:r>
              <a:rPr lang="en-US" i="0" dirty="0"/>
              <a:t>Every teleconference site must be </a:t>
            </a:r>
            <a:r>
              <a:rPr lang="en-US" b="1" i="0" dirty="0"/>
              <a:t>accessible to the public</a:t>
            </a:r>
            <a:r>
              <a:rPr lang="en-US" i="0" dirty="0"/>
              <a:t>.  </a:t>
            </a:r>
          </a:p>
          <a:p>
            <a:pPr marL="628650" lvl="1" indent="-171450">
              <a:buFont typeface="Arial" panose="020B0604020202020204" pitchFamily="34" charset="0"/>
              <a:buChar char="•"/>
            </a:pPr>
            <a:endParaRPr lang="en-US" i="0" dirty="0"/>
          </a:p>
          <a:p>
            <a:pPr marL="628650" lvl="1" indent="-171450">
              <a:buFont typeface="Arial" panose="020B0604020202020204" pitchFamily="34" charset="0"/>
              <a:buChar char="•"/>
            </a:pPr>
            <a:r>
              <a:rPr lang="en-US" i="0" dirty="0"/>
              <a:t>Members of the public present at any site must have the </a:t>
            </a:r>
            <a:r>
              <a:rPr lang="en-US" b="1" i="0" dirty="0"/>
              <a:t>same opportunity to address the legislative body</a:t>
            </a:r>
            <a:r>
              <a:rPr lang="en-US" i="0" dirty="0"/>
              <a:t> as those at the main location.</a:t>
            </a:r>
          </a:p>
          <a:p>
            <a:pPr marL="628650" lvl="1" indent="-171450">
              <a:buFont typeface="Arial" panose="020B0604020202020204" pitchFamily="34" charset="0"/>
              <a:buChar char="•"/>
            </a:pPr>
            <a:endParaRPr lang="en-US" i="0" dirty="0"/>
          </a:p>
          <a:p>
            <a:pPr marL="628650" lvl="1" indent="-171450">
              <a:buFont typeface="Arial" panose="020B0604020202020204" pitchFamily="34" charset="0"/>
              <a:buChar char="•"/>
            </a:pPr>
            <a:r>
              <a:rPr lang="en-US" i="0" dirty="0"/>
              <a:t>A </a:t>
            </a:r>
            <a:r>
              <a:rPr lang="en-US" b="1" i="0" dirty="0"/>
              <a:t>quorum</a:t>
            </a:r>
            <a:r>
              <a:rPr lang="en-US" i="0" dirty="0"/>
              <a:t> of members must participate from locations </a:t>
            </a:r>
            <a:r>
              <a:rPr lang="en-US" b="1" i="0" dirty="0"/>
              <a:t>within the agency’s jurisdictional boundaries.</a:t>
            </a:r>
          </a:p>
          <a:p>
            <a:pPr marL="628650" lvl="1" indent="-171450">
              <a:buFont typeface="Arial" panose="020B0604020202020204" pitchFamily="34" charset="0"/>
              <a:buChar char="•"/>
            </a:pPr>
            <a:endParaRPr lang="en-US" i="0" dirty="0"/>
          </a:p>
          <a:p>
            <a:pPr marL="628650" lvl="1" indent="-171450">
              <a:buFont typeface="Arial" panose="020B0604020202020204" pitchFamily="34" charset="0"/>
              <a:buChar char="•"/>
            </a:pPr>
            <a:r>
              <a:rPr lang="en-US" i="0" dirty="0"/>
              <a:t>All votes taken during a teleconference meeting must be </a:t>
            </a:r>
            <a:r>
              <a:rPr lang="en-US" b="1" i="0" dirty="0"/>
              <a:t>by roll call</a:t>
            </a:r>
            <a:r>
              <a:rPr lang="en-US" i="0" dirty="0"/>
              <a:t>.</a:t>
            </a:r>
          </a:p>
          <a:p>
            <a:pPr>
              <a:buClr>
                <a:schemeClr val="accent1">
                  <a:lumMod val="75000"/>
                </a:schemeClr>
              </a:buClr>
            </a:pPr>
            <a:endParaRPr lang="en-US" dirty="0">
              <a:solidFill>
                <a:srgbClr val="002060"/>
              </a:solidFill>
            </a:endParaRPr>
          </a:p>
          <a:p>
            <a:endParaRPr lang="en-US" dirty="0"/>
          </a:p>
        </p:txBody>
      </p:sp>
    </p:spTree>
    <p:extLst>
      <p:ext uri="{BB962C8B-B14F-4D97-AF65-F5344CB8AC3E}">
        <p14:creationId xmlns:p14="http://schemas.microsoft.com/office/powerpoint/2010/main" val="17441653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99D4C99-F443-48B8-8FC3-21523ADC8B41}" type="slidenum">
              <a:rPr lang="en-US" altLang="en-US" smtClean="0"/>
              <a:pPr eaLnBrk="1" hangingPunct="1">
                <a:spcBef>
                  <a:spcPct val="0"/>
                </a:spcBef>
              </a:pPr>
              <a:t>19</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r>
              <a:rPr lang="en-US" dirty="0"/>
              <a:t>SB 707 is also extending the provisions related to teleconference meetings during State of Emergency, where compliance with the default rule is not required.</a:t>
            </a:r>
          </a:p>
          <a:p>
            <a:endParaRPr lang="en-US" dirty="0"/>
          </a:p>
          <a:p>
            <a:pPr marL="171450" indent="-171450">
              <a:buFont typeface="Arial" panose="020B0604020202020204" pitchFamily="34" charset="0"/>
              <a:buChar char="•"/>
            </a:pPr>
            <a:r>
              <a:rPr lang="en-US" dirty="0"/>
              <a:t>This applies when:</a:t>
            </a:r>
          </a:p>
          <a:p>
            <a:endParaRPr lang="en-US" baseline="0" dirty="0"/>
          </a:p>
          <a:p>
            <a:pPr marL="685800" lvl="1" indent="-228600">
              <a:buFont typeface="+mj-lt"/>
              <a:buAutoNum type="alphaUcPeriod"/>
            </a:pPr>
            <a:r>
              <a:rPr lang="en-US" sz="1200" u="sng" kern="1200" dirty="0">
                <a:solidFill>
                  <a:schemeClr val="tx1"/>
                </a:solidFill>
                <a:effectLst/>
                <a:latin typeface="+mn-lt"/>
                <a:ea typeface="+mn-ea"/>
                <a:cs typeface="+mn-cs"/>
              </a:rPr>
              <a:t>There is a proclaimed state of emergency and</a:t>
            </a:r>
            <a:r>
              <a:rPr lang="en-US" sz="1200" kern="1200" dirty="0">
                <a:solidFill>
                  <a:schemeClr val="tx1"/>
                </a:solidFill>
                <a:effectLst/>
                <a:latin typeface="+mn-lt"/>
                <a:ea typeface="+mn-ea"/>
                <a:cs typeface="+mn-cs"/>
              </a:rPr>
              <a:t>; and</a:t>
            </a:r>
          </a:p>
          <a:p>
            <a:pPr marL="685800" lvl="1" indent="-228600">
              <a:buFont typeface="+mj-lt"/>
              <a:buAutoNum type="alphaUcPeriod"/>
            </a:pPr>
            <a:endParaRPr lang="en-US" sz="1200" kern="1200" dirty="0">
              <a:solidFill>
                <a:schemeClr val="tx1"/>
              </a:solidFill>
              <a:effectLst/>
              <a:latin typeface="+mn-lt"/>
              <a:ea typeface="+mn-ea"/>
              <a:cs typeface="+mn-cs"/>
            </a:endParaRPr>
          </a:p>
          <a:p>
            <a:pPr marL="685800" lvl="1" indent="-228600">
              <a:buFont typeface="+mj-lt"/>
              <a:buAutoNum type="alphaUcPeriod"/>
            </a:pPr>
            <a:r>
              <a:rPr lang="en-US" sz="1200" kern="1200" dirty="0">
                <a:solidFill>
                  <a:schemeClr val="tx1"/>
                </a:solidFill>
                <a:effectLst/>
                <a:latin typeface="+mn-lt"/>
                <a:ea typeface="+mn-ea"/>
                <a:cs typeface="+mn-cs"/>
              </a:rPr>
              <a:t>Legislative body holds a meeting for the purposes of determining by majority vote, that as a result of the emergency, meeting in person would present imminent risks to the health or safety of attendees; or </a:t>
            </a:r>
          </a:p>
          <a:p>
            <a:pPr marL="685800" lvl="1" indent="-228600">
              <a:buFont typeface="+mj-lt"/>
              <a:buAutoNum type="alphaUcPeriod"/>
            </a:pPr>
            <a:endParaRPr lang="en-US" sz="1200" kern="1200" dirty="0">
              <a:solidFill>
                <a:schemeClr val="tx1"/>
              </a:solidFill>
              <a:effectLst/>
              <a:latin typeface="+mn-lt"/>
              <a:ea typeface="+mn-ea"/>
              <a:cs typeface="+mn-cs"/>
            </a:endParaRPr>
          </a:p>
          <a:p>
            <a:pPr marL="685800" lvl="1" indent="-228600">
              <a:buFont typeface="+mj-lt"/>
              <a:buAutoNum type="alphaUcPeriod"/>
            </a:pPr>
            <a:r>
              <a:rPr lang="en-US" sz="1200" kern="1200" dirty="0">
                <a:solidFill>
                  <a:schemeClr val="tx1"/>
                </a:solidFill>
                <a:effectLst/>
                <a:latin typeface="+mn-lt"/>
                <a:ea typeface="+mn-ea"/>
                <a:cs typeface="+mn-cs"/>
              </a:rPr>
              <a:t>Legislative body has previously determined (by majority vote) that as a result of the emergency, meeting in person would present imminent risks to the health or safety of attendees.</a:t>
            </a:r>
          </a:p>
          <a:p>
            <a:endParaRPr lang="en-US" dirty="0"/>
          </a:p>
          <a:p>
            <a:pPr marL="171450" indent="-171450">
              <a:buFont typeface="Arial" panose="020B0604020202020204" pitchFamily="34" charset="0"/>
              <a:buChar char="•"/>
            </a:pPr>
            <a:r>
              <a:rPr lang="en-US" dirty="0"/>
              <a:t>The Brown Act suspends</a:t>
            </a:r>
            <a:r>
              <a:rPr lang="en-US" baseline="0" dirty="0"/>
              <a:t> several of the normal teleconference rules during a state of emergency, including: </a:t>
            </a:r>
          </a:p>
          <a:p>
            <a:endParaRPr lang="en-US" baseline="0" dirty="0"/>
          </a:p>
          <a:p>
            <a:pPr marL="742950" lvl="1" indent="-285750">
              <a:buFont typeface="Arial" panose="020B0604020202020204" pitchFamily="34" charset="0"/>
              <a:buChar char="•"/>
            </a:pPr>
            <a:r>
              <a:rPr lang="en-US" sz="3200" dirty="0">
                <a:latin typeface="Franklin Gothic Book" panose="020B0503020102020204" pitchFamily="34" charset="0"/>
              </a:rPr>
              <a:t>Agendas listing the teleconference locations.</a:t>
            </a:r>
          </a:p>
          <a:p>
            <a:pPr marL="285750" indent="-285750">
              <a:buFont typeface="Arial" panose="020B0604020202020204" pitchFamily="34" charset="0"/>
              <a:buChar char="•"/>
            </a:pPr>
            <a:endParaRPr lang="en-US" sz="1200" dirty="0">
              <a:latin typeface="Franklin Gothic Book" panose="020B0503020102020204" pitchFamily="34" charset="0"/>
            </a:endParaRPr>
          </a:p>
          <a:p>
            <a:pPr marL="742950" lvl="1" indent="-285750">
              <a:buFont typeface="Arial" panose="020B0604020202020204" pitchFamily="34" charset="0"/>
              <a:buChar char="•"/>
            </a:pPr>
            <a:r>
              <a:rPr lang="en-US" sz="3200" dirty="0">
                <a:latin typeface="Franklin Gothic Book" panose="020B0503020102020204" pitchFamily="34" charset="0"/>
              </a:rPr>
              <a:t>The public being allowed to speak at each location.</a:t>
            </a:r>
          </a:p>
          <a:p>
            <a:pPr marL="285750" indent="-285750">
              <a:buFont typeface="Arial" panose="020B0604020202020204" pitchFamily="34" charset="0"/>
              <a:buChar char="•"/>
            </a:pPr>
            <a:endParaRPr lang="en-US" sz="1200" dirty="0">
              <a:latin typeface="Franklin Gothic Book" panose="020B0503020102020204" pitchFamily="34" charset="0"/>
            </a:endParaRPr>
          </a:p>
          <a:p>
            <a:pPr marL="742950" lvl="1" indent="-285750">
              <a:buFont typeface="Arial" panose="020B0604020202020204" pitchFamily="34" charset="0"/>
              <a:buChar char="•"/>
            </a:pPr>
            <a:r>
              <a:rPr lang="en-US" sz="3200" dirty="0">
                <a:latin typeface="Franklin Gothic Book" panose="020B0503020102020204" pitchFamily="34" charset="0"/>
              </a:rPr>
              <a:t>A majority participating from a location within the jurisdiction of the entity</a:t>
            </a:r>
          </a:p>
          <a:p>
            <a:pPr eaLnBrk="1" hangingPunct="1"/>
            <a:endParaRPr lang="en-US" altLang="en-US" dirty="0"/>
          </a:p>
        </p:txBody>
      </p:sp>
    </p:spTree>
    <p:extLst>
      <p:ext uri="{BB962C8B-B14F-4D97-AF65-F5344CB8AC3E}">
        <p14:creationId xmlns:p14="http://schemas.microsoft.com/office/powerpoint/2010/main" val="3710590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lnSpcReduction="10000"/>
          </a:bodyPr>
          <a:lstStyle/>
          <a:p>
            <a:pPr marL="171450" indent="-171450">
              <a:buFont typeface="Arial" panose="020B0604020202020204" pitchFamily="34" charset="0"/>
              <a:buChar char="•"/>
            </a:pPr>
            <a:r>
              <a:rPr lang="en-US" dirty="0"/>
              <a:t>The key foundations of the Brown Act centers around transparency and public input.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 Brown Act is based on the principle that </a:t>
            </a:r>
            <a:r>
              <a:rPr lang="en-US" b="1" dirty="0"/>
              <a:t>government officials are elected by the people and govern on behalf of the people.</a:t>
            </a:r>
            <a:r>
              <a:rPr lang="en-US" dirty="0"/>
              <a:t> Because of that, the public has the right to know what their government is doing.</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Decisions must be made openly. So the </a:t>
            </a:r>
            <a:r>
              <a:rPr lang="en-US" b="1" dirty="0"/>
              <a:t>public’s business must be conducted in public</a:t>
            </a:r>
            <a:r>
              <a:rPr lang="en-US" dirty="0"/>
              <a:t>, with opportunity for members of the public to observe, participate, and provide input.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As the Government Code says, public servants don’t get to decide what’s best for the people to know — the people have a right to remain informed so that they can retain control over the government they created.</a:t>
            </a:r>
          </a:p>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037075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99D4C99-F443-48B8-8FC3-21523ADC8B41}" type="slidenum">
              <a:rPr lang="en-US" altLang="en-US" smtClean="0"/>
              <a:pPr eaLnBrk="1" hangingPunct="1">
                <a:spcBef>
                  <a:spcPct val="0"/>
                </a:spcBef>
              </a:pPr>
              <a:t>20</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t>There is also an alternative option that allows a hybrid meeting when members are not able to participate in person due to a just cause or an emergency. In this case, no </a:t>
            </a:r>
            <a:r>
              <a:rPr lang="en-US" altLang="en-US" sz="1200" dirty="0">
                <a:latin typeface="Franklin Gothic Book" panose="020B0503020102020204" pitchFamily="34" charset="0"/>
              </a:rPr>
              <a:t>p</a:t>
            </a:r>
            <a:r>
              <a:rPr lang="en-US" sz="1200" dirty="0">
                <a:latin typeface="Franklin Gothic Book" panose="020B0503020102020204" pitchFamily="34" charset="0"/>
              </a:rPr>
              <a:t>osting of teleconference locations and allowing public access at each location is required if: </a:t>
            </a:r>
          </a:p>
          <a:p>
            <a:pPr marL="171450" indent="-171450" eaLnBrk="1" hangingPunct="1">
              <a:buFont typeface="Arial" panose="020B0604020202020204" pitchFamily="34" charset="0"/>
              <a:buChar char="•"/>
            </a:pPr>
            <a:endParaRPr lang="en-US" altLang="en-US" dirty="0"/>
          </a:p>
          <a:p>
            <a:pPr marL="628650" lvl="3" indent="-171450" algn="l" defTabSz="914400" rtl="0" eaLnBrk="1" latinLnBrk="0" hangingPunct="1">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Quorum of members participate in person at one noticed location open to public</a:t>
            </a:r>
          </a:p>
          <a:p>
            <a:pPr marL="628650" lvl="3" indent="-171450" algn="l" defTabSz="914400" rtl="0" eaLnBrk="1" latinLnBrk="0" hangingPunct="1">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Public may remotely hear, visually observe, and address body in real time either remotely or in person</a:t>
            </a:r>
          </a:p>
          <a:p>
            <a:pPr marL="628650" lvl="3" indent="-171450" algn="l" defTabSz="914400" rtl="0" eaLnBrk="1" latinLnBrk="0" hangingPunct="1">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In the event of a broadcast disruption, the body may take no further action until restored</a:t>
            </a:r>
          </a:p>
          <a:p>
            <a:pPr marL="171450" indent="-171450" eaLnBrk="1" hangingPunct="1">
              <a:buFont typeface="Arial" panose="020B0604020202020204" pitchFamily="34" charset="0"/>
              <a:buChar char="•"/>
            </a:pPr>
            <a:endParaRPr lang="en-US" altLang="en-US" dirty="0"/>
          </a:p>
          <a:p>
            <a:pPr marL="628650" lvl="1" indent="-171450" eaLnBrk="1" hangingPunct="1">
              <a:buFont typeface="Arial" panose="020B0604020202020204" pitchFamily="34" charset="0"/>
              <a:buChar char="•"/>
            </a:pPr>
            <a:endParaRPr lang="en-US" altLang="en-US" dirty="0"/>
          </a:p>
        </p:txBody>
      </p:sp>
    </p:spTree>
    <p:extLst>
      <p:ext uri="{BB962C8B-B14F-4D97-AF65-F5344CB8AC3E}">
        <p14:creationId xmlns:p14="http://schemas.microsoft.com/office/powerpoint/2010/main" val="256149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407988" y="698500"/>
            <a:ext cx="6207125" cy="3492500"/>
          </a:xfrm>
          <a:ln/>
        </p:spPr>
      </p:sp>
      <p:sp>
        <p:nvSpPr>
          <p:cNvPr id="64515" name="Rectangle 3"/>
          <p:cNvSpPr>
            <a:spLocks noGrp="1" noChangeArrowheads="1"/>
          </p:cNvSpPr>
          <p:nvPr>
            <p:ph type="body" idx="1"/>
          </p:nvPr>
        </p:nvSpPr>
        <p:spPr/>
        <p:txBody>
          <a:bodyPr>
            <a:normAutofit fontScale="92500" lnSpcReduction="10000"/>
          </a:bodyPr>
          <a:lstStyle/>
          <a:p>
            <a:pPr marL="171450"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“Just cause” means:</a:t>
            </a:r>
          </a:p>
          <a:p>
            <a:pPr marL="171450" indent="-171450" algn="l" defTabSz="914400" rtl="0" eaLnBrk="1" fontAlgn="base"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A childcare or caregiving need of a child, parent, grandparent, grandchild, sibling, spouse, or domestic partner </a:t>
            </a:r>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A contagious illness that prevents a member from attending in person.</a:t>
            </a:r>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A need related to a physical or mental disability</a:t>
            </a:r>
          </a:p>
          <a:p>
            <a:pPr marL="628650" lvl="1" indent="-171450" algn="l" defTabSz="914400" rtl="0" eaLnBrk="1" fontAlgn="base" latinLnBrk="0" hangingPunct="1">
              <a:buFont typeface="Arial" panose="020B0604020202020204" pitchFamily="34" charset="0"/>
              <a:buChar char="•"/>
            </a:pPr>
            <a:r>
              <a:rPr lang="en-US" sz="1200" kern="1200" dirty="0">
                <a:solidFill>
                  <a:schemeClr val="tx1"/>
                </a:solidFill>
                <a:latin typeface="+mn-lt"/>
                <a:ea typeface="+mn-ea"/>
                <a:cs typeface="+mn-cs"/>
              </a:rPr>
              <a:t>Travel while on official business of the legislative body or another state or local agency.</a:t>
            </a:r>
          </a:p>
          <a:p>
            <a:pPr marL="628650" lvl="1" indent="-171450" algn="l" defTabSz="914400" rtl="0" eaLnBrk="1" fontAlgn="base"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171450"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Emergency circumstances includes a:</a:t>
            </a:r>
          </a:p>
          <a:p>
            <a:pPr marL="628650" lvl="3"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Physical or family medical emergency that prevents a member from participating in person</a:t>
            </a:r>
          </a:p>
          <a:p>
            <a:pPr marL="171450" lvl="1"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171450" lvl="1"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Just cause requires a general description, while emergency circumstances requires an explanation and a vote of approval by the legislative body</a:t>
            </a:r>
          </a:p>
          <a:p>
            <a:pPr marL="171450" lvl="1"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171450" lvl="1" indent="-171450" algn="l" defTabSz="914400" rtl="0" eaLnBrk="1" fontAlgn="base" latinLnBrk="0" hangingPunct="1">
              <a:lnSpc>
                <a:spcPct val="100000"/>
              </a:lnSpc>
              <a:spcBef>
                <a:spcPts val="1200"/>
              </a:spcBef>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You should add this to agenda if there is enough notice, or can be voted on without being an agenda item if notice comes after the agenda is posted—Brown Act exception.</a:t>
            </a:r>
          </a:p>
          <a:p>
            <a:pPr fontAlgn="t"/>
            <a:endParaRPr lang="en-US" dirty="0">
              <a:solidFill>
                <a:schemeClr val="tx1"/>
              </a:solidFill>
            </a:endParaRPr>
          </a:p>
        </p:txBody>
      </p:sp>
    </p:spTree>
    <p:extLst>
      <p:ext uri="{BB962C8B-B14F-4D97-AF65-F5344CB8AC3E}">
        <p14:creationId xmlns:p14="http://schemas.microsoft.com/office/powerpoint/2010/main" val="4048137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0A59C-9BAB-2E4A-5237-E75E43EB51E5}"/>
            </a:ext>
          </a:extLst>
        </p:cNvPr>
        <p:cNvGrpSpPr/>
        <p:nvPr/>
      </p:nvGrpSpPr>
      <p:grpSpPr>
        <a:xfrm>
          <a:off x="0" y="0"/>
          <a:ext cx="0" cy="0"/>
          <a:chOff x="0" y="0"/>
          <a:chExt cx="0" cy="0"/>
        </a:xfrm>
      </p:grpSpPr>
      <p:sp>
        <p:nvSpPr>
          <p:cNvPr id="64514" name="Rectangle 2">
            <a:extLst>
              <a:ext uri="{FF2B5EF4-FFF2-40B4-BE49-F238E27FC236}">
                <a16:creationId xmlns:a16="http://schemas.microsoft.com/office/drawing/2014/main" id="{3F15683E-1B51-2C64-FA1C-EFB2C48916CD}"/>
              </a:ext>
            </a:extLst>
          </p:cNvPr>
          <p:cNvSpPr>
            <a:spLocks noGrp="1" noRot="1" noChangeAspect="1" noChangeArrowheads="1" noTextEdit="1"/>
          </p:cNvSpPr>
          <p:nvPr>
            <p:ph type="sldImg"/>
          </p:nvPr>
        </p:nvSpPr>
        <p:spPr>
          <a:xfrm>
            <a:off x="407988" y="698500"/>
            <a:ext cx="6207125" cy="3492500"/>
          </a:xfrm>
          <a:ln/>
        </p:spPr>
      </p:sp>
      <p:sp>
        <p:nvSpPr>
          <p:cNvPr id="64515" name="Rectangle 3">
            <a:extLst>
              <a:ext uri="{FF2B5EF4-FFF2-40B4-BE49-F238E27FC236}">
                <a16:creationId xmlns:a16="http://schemas.microsoft.com/office/drawing/2014/main" id="{E890FD6B-94C9-1928-0964-53B02E6E9EC7}"/>
              </a:ext>
            </a:extLst>
          </p:cNvPr>
          <p:cNvSpPr>
            <a:spLocks noGrp="1" noChangeArrowheads="1"/>
          </p:cNvSpPr>
          <p:nvPr>
            <p:ph type="body" idx="1"/>
          </p:nvPr>
        </p:nvSpPr>
        <p:spPr/>
        <p:txBody>
          <a:bodyPr>
            <a:normAutofit fontScale="92500" lnSpcReduction="20000"/>
          </a:bodyPr>
          <a:lstStyle/>
          <a:p>
            <a:pPr marL="171450"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b="1" dirty="0">
                <a:latin typeface="+mn-lt"/>
              </a:rPr>
              <a:t>There are some limitations that apply to just cause and emergency circumstances:</a:t>
            </a:r>
          </a:p>
          <a:p>
            <a:pPr marL="171450" indent="-171450">
              <a:lnSpc>
                <a:spcPct val="100000"/>
              </a:lnSpc>
              <a:spcBef>
                <a:spcPts val="1200"/>
              </a:spcBef>
              <a:spcAft>
                <a:spcPts val="1200"/>
              </a:spcAft>
              <a:buClr>
                <a:schemeClr val="accent1">
                  <a:lumMod val="75000"/>
                </a:schemeClr>
              </a:buClr>
              <a:buFont typeface="Arial" panose="020B0604020202020204" pitchFamily="34" charset="0"/>
              <a:buChar char="•"/>
            </a:pPr>
            <a:endParaRPr lang="en-US" sz="1200" b="1" dirty="0">
              <a:latin typeface="+mn-lt"/>
            </a:endParaRPr>
          </a:p>
          <a:p>
            <a:pPr marL="628650" lvl="1"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dirty="0">
                <a:latin typeface="+mn-lt"/>
              </a:rPr>
              <a:t>Just cause cannot be invoked more than twice per year</a:t>
            </a:r>
          </a:p>
          <a:p>
            <a:pPr marL="628650" lvl="1" indent="-171450">
              <a:lnSpc>
                <a:spcPct val="100000"/>
              </a:lnSpc>
              <a:spcBef>
                <a:spcPts val="1200"/>
              </a:spcBef>
              <a:spcAft>
                <a:spcPts val="1200"/>
              </a:spcAft>
              <a:buClr>
                <a:schemeClr val="accent1">
                  <a:lumMod val="75000"/>
                </a:schemeClr>
              </a:buClr>
              <a:buFont typeface="Arial" panose="020B0604020202020204" pitchFamily="34" charset="0"/>
              <a:buChar char="•"/>
            </a:pPr>
            <a:endParaRPr lang="en-US" sz="1200" dirty="0">
              <a:latin typeface="+mn-lt"/>
            </a:endParaRPr>
          </a:p>
          <a:p>
            <a:pPr marL="628650" lvl="1"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dirty="0">
                <a:latin typeface="+mn-lt"/>
              </a:rPr>
              <a:t>Just cause and emergency circumstances collectively cannot be invoked for more than:</a:t>
            </a:r>
          </a:p>
          <a:p>
            <a:pPr marL="1085850" lvl="3"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dirty="0">
                <a:latin typeface="+mn-lt"/>
              </a:rPr>
              <a:t>Two meetings per year, if the legislative body regularly meets once per month or less</a:t>
            </a:r>
          </a:p>
          <a:p>
            <a:pPr marL="1085850" lvl="3"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dirty="0">
                <a:latin typeface="+mn-lt"/>
              </a:rPr>
              <a:t>Five meetings per year, if the legislative body regularly meets twice per month</a:t>
            </a:r>
          </a:p>
          <a:p>
            <a:pPr marL="1085850" lvl="3" indent="-171450">
              <a:lnSpc>
                <a:spcPct val="100000"/>
              </a:lnSpc>
              <a:spcBef>
                <a:spcPts val="1200"/>
              </a:spcBef>
              <a:spcAft>
                <a:spcPts val="1200"/>
              </a:spcAft>
              <a:buClr>
                <a:schemeClr val="accent1">
                  <a:lumMod val="75000"/>
                </a:schemeClr>
              </a:buClr>
              <a:buFont typeface="Arial" panose="020B0604020202020204" pitchFamily="34" charset="0"/>
              <a:buChar char="•"/>
            </a:pPr>
            <a:r>
              <a:rPr lang="en-US" sz="1200" dirty="0">
                <a:latin typeface="+mn-lt"/>
              </a:rPr>
              <a:t>Seven meetings per year, if the legislative body regularly meets three or more times per month</a:t>
            </a:r>
          </a:p>
          <a:p>
            <a:pPr fontAlgn="t"/>
            <a:endParaRPr lang="en-US" dirty="0">
              <a:solidFill>
                <a:schemeClr val="tx1"/>
              </a:solidFill>
            </a:endParaRPr>
          </a:p>
        </p:txBody>
      </p:sp>
    </p:spTree>
    <p:extLst>
      <p:ext uri="{BB962C8B-B14F-4D97-AF65-F5344CB8AC3E}">
        <p14:creationId xmlns:p14="http://schemas.microsoft.com/office/powerpoint/2010/main" val="7376622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7BA7F-12CB-20CF-0D1B-60F12ABACC9F}"/>
            </a:ext>
          </a:extLst>
        </p:cNvPr>
        <p:cNvGrpSpPr/>
        <p:nvPr/>
      </p:nvGrpSpPr>
      <p:grpSpPr>
        <a:xfrm>
          <a:off x="0" y="0"/>
          <a:ext cx="0" cy="0"/>
          <a:chOff x="0" y="0"/>
          <a:chExt cx="0" cy="0"/>
        </a:xfrm>
      </p:grpSpPr>
      <p:sp>
        <p:nvSpPr>
          <p:cNvPr id="64514" name="Rectangle 2">
            <a:extLst>
              <a:ext uri="{FF2B5EF4-FFF2-40B4-BE49-F238E27FC236}">
                <a16:creationId xmlns:a16="http://schemas.microsoft.com/office/drawing/2014/main" id="{21A33BDA-AD87-B436-9C55-0E01BC7F564D}"/>
              </a:ext>
            </a:extLst>
          </p:cNvPr>
          <p:cNvSpPr>
            <a:spLocks noGrp="1" noRot="1" noChangeAspect="1" noChangeArrowheads="1" noTextEdit="1"/>
          </p:cNvSpPr>
          <p:nvPr>
            <p:ph type="sldImg"/>
          </p:nvPr>
        </p:nvSpPr>
        <p:spPr>
          <a:xfrm>
            <a:off x="407988" y="698500"/>
            <a:ext cx="6207125" cy="3492500"/>
          </a:xfrm>
          <a:ln/>
        </p:spPr>
      </p:sp>
      <p:sp>
        <p:nvSpPr>
          <p:cNvPr id="64515" name="Rectangle 3">
            <a:extLst>
              <a:ext uri="{FF2B5EF4-FFF2-40B4-BE49-F238E27FC236}">
                <a16:creationId xmlns:a16="http://schemas.microsoft.com/office/drawing/2014/main" id="{62B8FB8C-408D-45C1-627E-A2B1F841C159}"/>
              </a:ext>
            </a:extLst>
          </p:cNvPr>
          <p:cNvSpPr>
            <a:spLocks noGrp="1" noChangeArrowheads="1"/>
          </p:cNvSpPr>
          <p:nvPr>
            <p:ph type="body" idx="1"/>
          </p:nvPr>
        </p:nvSpPr>
        <p:spPr/>
        <p:txBody>
          <a:bodyPr>
            <a:normAutofit fontScale="92500" lnSpcReduction="10000"/>
          </a:bodyPr>
          <a:lstStyle/>
          <a:p>
            <a:pPr marL="171450" indent="-171450">
              <a:buFont typeface="Arial" panose="020B0604020202020204" pitchFamily="34" charset="0"/>
              <a:buChar char="•"/>
            </a:pPr>
            <a:r>
              <a:rPr lang="en-US" dirty="0"/>
              <a:t>The government code sets criminal penalties for violation of the Brown Act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Each member of a legislative body who attends a meeting of that legislative body where action is taken in violation of any provision of this chapter, and where the member intends to deprive the public of information to which the member knows or has reason to know the public is entitled under this chapter, is guilty of a misdemeanor.</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Gov Code sections 54960 – 54960.5 set forth procedures</a:t>
            </a:r>
            <a:r>
              <a:rPr lang="en-US" baseline="0" dirty="0"/>
              <a:t> for civil lawsuits to stop or undo actions taken by a legislative body in violation of the Brown Act</a:t>
            </a:r>
          </a:p>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US" b="1" u="sng" baseline="0" dirty="0"/>
              <a:t>Backup:</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district attorney or any interested person may commence an action by </a:t>
            </a:r>
            <a:r>
              <a:rPr lang="en-US" sz="1200" b="1" i="0" kern="1200" dirty="0">
                <a:solidFill>
                  <a:schemeClr val="tx1"/>
                </a:solidFill>
                <a:effectLst/>
                <a:latin typeface="+mn-lt"/>
                <a:ea typeface="+mn-ea"/>
                <a:cs typeface="+mn-cs"/>
              </a:rPr>
              <a:t>mandamus, injunction, or declaratory relief</a:t>
            </a:r>
            <a:r>
              <a:rPr lang="en-US" sz="1200" b="0" i="0" kern="1200" dirty="0">
                <a:solidFill>
                  <a:schemeClr val="tx1"/>
                </a:solidFill>
                <a:effectLst/>
                <a:latin typeface="+mn-lt"/>
                <a:ea typeface="+mn-ea"/>
                <a:cs typeface="+mn-cs"/>
              </a:rPr>
              <a:t> for the purpose of stopping or preventing violations or threatened violations of this chapter by members of the legislative body of a local agency or to determine the applicability of this chapter to ongoing actions or threatened future actions of the legislative body, or to determine the applicability of this chapter to past actions of the legislative body, subject to Section 54960.2, or to determine whether any rule or action by the legislative body to penalize or otherwise discourage the expression of one or more of its members is valid or invalid under the laws of this state or of the United States, or to compel the legislative body to audio record its closed sessions as hereinafter provided.</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district attorney or any interested person may commence an action by mandamus or injunction for the purpose of obtaining a judicial determination that an action taken by a legislative body of a local agency in violation of Section 54953, 54954.2, 54954.5, 54954.6, 54956, or 54956.5 is null and void under this section. Nothing in this chapter shall be construed to prevent a legislative body from curing or correcting an action challenged pursuant to this section.</a:t>
            </a:r>
            <a:endParaRPr lang="en-US" dirty="0"/>
          </a:p>
        </p:txBody>
      </p:sp>
    </p:spTree>
    <p:extLst>
      <p:ext uri="{BB962C8B-B14F-4D97-AF65-F5344CB8AC3E}">
        <p14:creationId xmlns:p14="http://schemas.microsoft.com/office/powerpoint/2010/main" val="3633714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lnSpcReduction="10000"/>
          </a:bodyPr>
          <a:lstStyle/>
          <a:p>
            <a:pPr marL="171450" lvl="0" indent="-171450">
              <a:buFont typeface="Arial" panose="020B0604020202020204" pitchFamily="34" charset="0"/>
              <a:buChar char="•"/>
            </a:pPr>
            <a:r>
              <a:rPr lang="en-US" b="1" dirty="0"/>
              <a:t>All meetings of the legislative body of a local agency must be open and public</a:t>
            </a:r>
            <a:r>
              <a:rPr lang="en-US" dirty="0"/>
              <a:t>, and all persons must be allowed to attend—</a:t>
            </a:r>
            <a:r>
              <a:rPr lang="en-US" b="1" dirty="0"/>
              <a:t>unless there is a specific public interest in preserving confidentiality.  </a:t>
            </a:r>
            <a:r>
              <a:rPr lang="en-US" dirty="0"/>
              <a:t>Closed sessions can only take place when they are </a:t>
            </a:r>
            <a:r>
              <a:rPr lang="en-US" b="1" dirty="0"/>
              <a:t>specifically authorized under the Brown Act.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In summary, the Brown Act applies to </a:t>
            </a:r>
            <a:r>
              <a:rPr lang="en-US" b="1" dirty="0"/>
              <a:t>any meeting of a legislative body of a local agency</a:t>
            </a:r>
            <a:r>
              <a:rPr lang="en-US" dirty="0"/>
              <a:t>, and it sets the ground rules for:</a:t>
            </a:r>
          </a:p>
          <a:p>
            <a:pPr marL="628650" lvl="1" indent="-171450">
              <a:buFont typeface="Arial" panose="020B0604020202020204" pitchFamily="34" charset="0"/>
              <a:buChar char="•"/>
            </a:pPr>
            <a:r>
              <a:rPr lang="en-US" dirty="0"/>
              <a:t>Defining what a legislative body is and what counts as a meeting,</a:t>
            </a:r>
          </a:p>
          <a:p>
            <a:pPr marL="628650" lvl="1" indent="-171450">
              <a:buFont typeface="Arial" panose="020B0604020202020204" pitchFamily="34" charset="0"/>
              <a:buChar char="•"/>
            </a:pPr>
            <a:r>
              <a:rPr lang="en-US" dirty="0"/>
              <a:t>Providing public access to both meetings and documents,</a:t>
            </a:r>
          </a:p>
          <a:p>
            <a:pPr marL="628650" lvl="1" indent="-171450">
              <a:buFont typeface="Arial" panose="020B0604020202020204" pitchFamily="34" charset="0"/>
              <a:buChar char="•"/>
            </a:pPr>
            <a:r>
              <a:rPr lang="en-US" dirty="0"/>
              <a:t>Setting agenda requirements,</a:t>
            </a:r>
          </a:p>
          <a:p>
            <a:pPr marL="628650" lvl="1" indent="-171450">
              <a:buFont typeface="Arial" panose="020B0604020202020204" pitchFamily="34" charset="0"/>
              <a:buChar char="•"/>
            </a:pPr>
            <a:r>
              <a:rPr lang="en-US" dirty="0"/>
              <a:t>Identifying which closed session items are allowed,</a:t>
            </a:r>
          </a:p>
          <a:p>
            <a:pPr marL="628650" lvl="1" indent="-171450">
              <a:buFont typeface="Arial" panose="020B0604020202020204" pitchFamily="34" charset="0"/>
              <a:buChar char="•"/>
            </a:pPr>
            <a:r>
              <a:rPr lang="en-US" dirty="0"/>
              <a:t>Establishing how meetings are conducted,</a:t>
            </a:r>
          </a:p>
          <a:p>
            <a:pPr marL="628650" lvl="1" indent="-171450">
              <a:buFont typeface="Arial" panose="020B0604020202020204" pitchFamily="34" charset="0"/>
              <a:buChar char="•"/>
            </a:pPr>
            <a:r>
              <a:rPr lang="en-US" dirty="0"/>
              <a:t>Prohibiting secret ballots, and</a:t>
            </a:r>
          </a:p>
          <a:p>
            <a:pPr marL="628650" lvl="1" indent="-171450">
              <a:buFont typeface="Arial" panose="020B0604020202020204" pitchFamily="34" charset="0"/>
              <a:buChar char="•"/>
            </a:pPr>
            <a:r>
              <a:rPr lang="en-US" dirty="0"/>
              <a:t>Outlining remedies and penalties for violations.</a:t>
            </a:r>
          </a:p>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1166589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a:xfrm>
            <a:off x="690665" y="4469375"/>
            <a:ext cx="5486400" cy="3600450"/>
          </a:xfrm>
        </p:spPr>
        <p:txBody>
          <a:bodyPr>
            <a:normAutofit lnSpcReduction="10000"/>
          </a:bodyPr>
          <a:lstStyle/>
          <a:p>
            <a:pPr marL="171450" indent="-171450">
              <a:buFont typeface="Arial" panose="020B0604020202020204" pitchFamily="34" charset="0"/>
              <a:buChar char="•"/>
            </a:pPr>
            <a:r>
              <a:rPr lang="en-US" dirty="0"/>
              <a:t>The Brown Act </a:t>
            </a:r>
            <a:r>
              <a:rPr lang="en-US" b="1" dirty="0"/>
              <a:t>applies to legislative bodies </a:t>
            </a:r>
            <a:r>
              <a:rPr lang="en-US" dirty="0"/>
              <a:t>of local agencies, including governing bodies such as city councils, boards of supervisors, and school boards — essentially any group making decisions or recommendations on behalf of a public agency.</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Appointed bodies such as planning commissions, advisory committees, or task forces created by formal action of a legislative body are also covered.</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Standing committees with ongoing subject matter and a fixed meeting schedule must comply with the Brown Act, even if they have fewer than a quorum of members.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Additionally, newly elected or appointed members who have not yet taken office are still subject to the Brown Act if they begin discussing agency business.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r>
              <a:rPr lang="en-US" dirty="0"/>
              <a:t>Back-up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commission, committee, board, or other body of a local agency whether permanent or temporary, decision making or advisory, created by charter, ordinance, resolution or formal action of the legislative body.” Government Code Sec. 54952(b).</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Standing committees: For example, if a governing body creates committees on budget and finance or on public safety that are not limited in duration or scope, those are standing committees subject to the Brown Act.</a:t>
            </a:r>
          </a:p>
        </p:txBody>
      </p:sp>
    </p:spTree>
    <p:extLst>
      <p:ext uri="{BB962C8B-B14F-4D97-AF65-F5344CB8AC3E}">
        <p14:creationId xmlns:p14="http://schemas.microsoft.com/office/powerpoint/2010/main" val="2908618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85000" lnSpcReduction="10000"/>
          </a:bodyPr>
          <a:lstStyle/>
          <a:p>
            <a:pPr marL="171450" indent="-171450" defTabSz="924208">
              <a:buFont typeface="Arial" panose="020B0604020202020204" pitchFamily="34" charset="0"/>
              <a:buChar char="•"/>
              <a:defRPr/>
            </a:pPr>
            <a:r>
              <a:rPr lang="en-US" dirty="0">
                <a:solidFill>
                  <a:schemeClr val="tx2"/>
                </a:solidFill>
              </a:rPr>
              <a:t>A</a:t>
            </a:r>
            <a:r>
              <a:rPr lang="en-US" baseline="0" dirty="0">
                <a:solidFill>
                  <a:schemeClr val="tx2"/>
                </a:solidFill>
              </a:rPr>
              <a:t>d hoc committees and advisory groups that are not created by a legislative body’s formal action are not considered </a:t>
            </a:r>
            <a:r>
              <a:rPr lang="en-US" dirty="0">
                <a:solidFill>
                  <a:schemeClr val="tx2"/>
                </a:solidFill>
              </a:rPr>
              <a:t>legislative bodies;</a:t>
            </a:r>
            <a:r>
              <a:rPr lang="en-US" baseline="0" dirty="0">
                <a:solidFill>
                  <a:schemeClr val="tx2"/>
                </a:solidFill>
              </a:rPr>
              <a:t> </a:t>
            </a:r>
            <a:r>
              <a:rPr lang="en-US" dirty="0">
                <a:solidFill>
                  <a:schemeClr val="tx2"/>
                </a:solidFill>
              </a:rPr>
              <a:t>and are</a:t>
            </a:r>
            <a:r>
              <a:rPr lang="en-US" baseline="0" dirty="0">
                <a:solidFill>
                  <a:schemeClr val="tx2"/>
                </a:solidFill>
              </a:rPr>
              <a:t> not subject to the Brown Act. </a:t>
            </a:r>
            <a:r>
              <a:rPr lang="en-US" b="1" baseline="0" dirty="0">
                <a:solidFill>
                  <a:schemeClr val="tx2"/>
                </a:solidFill>
              </a:rPr>
              <a:t>For example, if the Board of Supervisors created a committee of two members, less than a majority of its five members, with the limited purpose to interview new CAO/CC and make recommendation to entire Board, that would be ad hoc advisory committee and would not be subject to Brown Act.</a:t>
            </a:r>
          </a:p>
          <a:p>
            <a:pPr marL="171450" indent="-171450" defTabSz="924208">
              <a:buFont typeface="Arial" panose="020B0604020202020204" pitchFamily="34" charset="0"/>
              <a:buChar char="•"/>
              <a:defRPr/>
            </a:pPr>
            <a:endParaRPr lang="en-US" b="1" baseline="0" dirty="0">
              <a:solidFill>
                <a:schemeClr val="tx2"/>
              </a:solidFill>
            </a:endParaRPr>
          </a:p>
          <a:p>
            <a:pPr marL="171450" indent="-171450" defTabSz="924208">
              <a:buFont typeface="Arial" panose="020B0604020202020204" pitchFamily="34" charset="0"/>
              <a:buChar char="•"/>
              <a:defRPr/>
            </a:pPr>
            <a:r>
              <a:rPr lang="en-US" b="1" baseline="0" dirty="0">
                <a:solidFill>
                  <a:schemeClr val="tx2"/>
                </a:solidFill>
              </a:rPr>
              <a:t>Similarly, your groups can form sub-committees.  If they are created for a specific purpose, of limited duration, and consist of only less than a majority of your group (i.e., no members of the public), then the sub-committees may meet without complying with the Brown Act.  All other sub-committees, including standing sub-committees and sub-committees that include members of the public, must comply with the Brown Act noticing and open meeting requirements.  </a:t>
            </a:r>
          </a:p>
          <a:p>
            <a:pPr marL="171450" indent="-171450">
              <a:buFont typeface="Arial" panose="020B0604020202020204" pitchFamily="34" charset="0"/>
              <a:buChar char="•"/>
            </a:pPr>
            <a:endParaRPr lang="en-US" b="1" baseline="0" dirty="0">
              <a:solidFill>
                <a:schemeClr val="tx2"/>
              </a:solidFill>
            </a:endParaRPr>
          </a:p>
          <a:p>
            <a:pPr marL="171450" indent="-171450">
              <a:buFont typeface="Arial" panose="020B0604020202020204" pitchFamily="34" charset="0"/>
              <a:buChar char="•"/>
            </a:pPr>
            <a:r>
              <a:rPr lang="en-US" baseline="0" dirty="0">
                <a:solidFill>
                  <a:schemeClr val="tx2"/>
                </a:solidFill>
              </a:rPr>
              <a:t>Individual decision-makers who are not elected or appointed to a legislative body are also not subject to the Brown Act.  </a:t>
            </a:r>
          </a:p>
          <a:p>
            <a:pPr marL="171450" indent="-171450">
              <a:buFont typeface="Arial" panose="020B0604020202020204" pitchFamily="34" charset="0"/>
              <a:buChar char="•"/>
            </a:pPr>
            <a:endParaRPr lang="en-US" baseline="0" dirty="0">
              <a:solidFill>
                <a:schemeClr val="tx2"/>
              </a:solidFill>
            </a:endParaRPr>
          </a:p>
          <a:p>
            <a:pPr marL="171450" indent="-171450" defTabSz="924208">
              <a:buFont typeface="Arial" panose="020B0604020202020204" pitchFamily="34" charset="0"/>
              <a:buChar char="•"/>
              <a:defRPr/>
            </a:pPr>
            <a:r>
              <a:rPr lang="en-US" b="1" baseline="0" dirty="0">
                <a:solidFill>
                  <a:schemeClr val="tx2"/>
                </a:solidFill>
              </a:rPr>
              <a:t>But your main takeaway is this: you are a board/commission/committee member, and because that body was created by formal action of the BOS, you are subject to the Brown Act.</a:t>
            </a:r>
          </a:p>
          <a:p>
            <a:pPr marL="171450" indent="-171450" defTabSz="924208">
              <a:buFont typeface="Arial" panose="020B0604020202020204" pitchFamily="34" charset="0"/>
              <a:buChar char="•"/>
              <a:defRPr/>
            </a:pPr>
            <a:endParaRPr lang="en-US" b="1" baseline="0" dirty="0">
              <a:solidFill>
                <a:schemeClr val="tx2"/>
              </a:solidFill>
            </a:endParaRPr>
          </a:p>
          <a:p>
            <a:pPr marL="171450" indent="-171450" defTabSz="924208">
              <a:buFont typeface="Arial" panose="020B0604020202020204" pitchFamily="34" charset="0"/>
              <a:buChar char="•"/>
              <a:defRPr/>
            </a:pPr>
            <a:endParaRPr lang="en-US" b="1" baseline="0" dirty="0">
              <a:solidFill>
                <a:schemeClr val="tx2"/>
              </a:solidFill>
            </a:endParaRPr>
          </a:p>
          <a:p>
            <a:pPr marL="0" indent="0" defTabSz="924208">
              <a:buFont typeface="Arial" panose="020B0604020202020204" pitchFamily="34" charset="0"/>
              <a:buNone/>
              <a:defRPr/>
            </a:pPr>
            <a:r>
              <a:rPr lang="en-US" b="1" baseline="0" dirty="0">
                <a:solidFill>
                  <a:schemeClr val="tx2"/>
                </a:solidFill>
              </a:rPr>
              <a:t>Backup:</a:t>
            </a:r>
          </a:p>
          <a:p>
            <a:pPr marL="0" marR="0" lvl="0" indent="0" algn="l" defTabSz="924208"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Gov. Code section 54952(b) specifically provides that “advisory committees, composed solely of the members of the legislative body that are less than a quorum of the legislative body </a:t>
            </a:r>
            <a:r>
              <a:rPr lang="en-US" sz="1200" b="1" kern="1200" dirty="0">
                <a:solidFill>
                  <a:schemeClr val="tx1"/>
                </a:solidFill>
                <a:effectLst/>
                <a:latin typeface="+mn-lt"/>
                <a:ea typeface="+mn-ea"/>
                <a:cs typeface="+mn-cs"/>
              </a:rPr>
              <a:t>are not legislative bodies</a:t>
            </a:r>
            <a:r>
              <a:rPr lang="en-US" sz="1200" kern="1200" dirty="0">
                <a:solidFill>
                  <a:schemeClr val="tx1"/>
                </a:solidFill>
                <a:effectLst/>
                <a:latin typeface="+mn-lt"/>
                <a:ea typeface="+mn-ea"/>
                <a:cs typeface="+mn-cs"/>
              </a:rPr>
              <a:t>, except that standing committees of a legislative body, irrespective of their composition, which have a continuing subject matter jurisdiction, or a meeting schedule fixed by charter, ordinance, resolution, or formal action of a legislative body are legislative bodies for purposes of this chapter.” </a:t>
            </a:r>
          </a:p>
          <a:p>
            <a:pPr marL="0" indent="0" defTabSz="924208">
              <a:buFont typeface="Arial" panose="020B0604020202020204" pitchFamily="34" charset="0"/>
              <a:buNone/>
              <a:defRPr/>
            </a:pPr>
            <a:endParaRPr lang="en-US" b="1"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801183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CF693-9BED-6EBE-D783-BD1CA72834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CC2BD-D991-A60E-D13C-481A15E3EBDB}"/>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1EE9D7A1-1BBC-5EF8-FB43-F6BE0E8E8D1E}"/>
              </a:ext>
            </a:extLst>
          </p:cNvPr>
          <p:cNvSpPr>
            <a:spLocks noGrp="1"/>
          </p:cNvSpPr>
          <p:nvPr>
            <p:ph type="body" idx="1"/>
          </p:nvPr>
        </p:nvSpPr>
        <p:spPr/>
        <p:txBody>
          <a:bodyPr>
            <a:normAutofit fontScale="55000" lnSpcReduction="20000"/>
          </a:bodyPr>
          <a:lstStyle/>
          <a:p>
            <a:pPr marL="171450" indent="-171450">
              <a:buFont typeface="Arial" panose="020B0604020202020204" pitchFamily="34" charset="0"/>
              <a:buChar char="•"/>
            </a:pPr>
            <a:r>
              <a:rPr lang="en-US" dirty="0"/>
              <a:t>Under the Brown </a:t>
            </a:r>
            <a:r>
              <a:rPr lang="en-US" i="0" dirty="0"/>
              <a:t>Act, a meeting is any congregation of a majority of members of a legislative body at the same time and place to hear, discuss, deliberate, or take action on items within </a:t>
            </a:r>
            <a:r>
              <a:rPr lang="en-US" dirty="0"/>
              <a:t>the body’s jurisdiction.</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Social or ceremonial gatherings are not considered meetings as long as members don’t discuss agency business during them.</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The Act does NOT apply to staff, but they may facilitate a violation by acting as </a:t>
            </a:r>
            <a:r>
              <a:rPr lang="en-US" b="0" baseline="0"/>
              <a:t>a </a:t>
            </a:r>
            <a:r>
              <a:rPr lang="en-US"/>
              <a:t>intermediary </a:t>
            </a:r>
            <a:r>
              <a:rPr lang="en-US" dirty="0"/>
              <a:t>between members — for example, by relaying opinions or information from one member to another outside a public meeting.</a:t>
            </a:r>
          </a:p>
          <a:p>
            <a:pPr lvl="0"/>
            <a:endParaRPr lang="en-US" dirty="0"/>
          </a:p>
          <a:p>
            <a:pPr marL="171450" lvl="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[CLICK] </a:t>
            </a:r>
            <a:r>
              <a:rPr lang="en-US" sz="1200" kern="1200" dirty="0">
                <a:solidFill>
                  <a:schemeClr val="tx1"/>
                </a:solidFill>
                <a:latin typeface="+mn-lt"/>
                <a:ea typeface="+mn-ea"/>
                <a:cs typeface="+mn-cs"/>
              </a:rPr>
              <a:t>The Act also prohibits “serial meetings,” which happen when members communicate in a series.</a:t>
            </a:r>
          </a:p>
          <a:p>
            <a:pPr marL="171450" lvl="0" indent="-171450" algn="l" defTabSz="914400" rtl="0" eaLnBrk="1" latinLnBrk="0" hangingPunct="1">
              <a:buFont typeface="Arial" panose="020B0604020202020204" pitchFamily="34" charset="0"/>
              <a:buChar char="•"/>
            </a:pPr>
            <a:endParaRPr lang="en-US" sz="1200" kern="1200" dirty="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For example, common email practices of forwarding or replying to messages can lead to serial meetings prohibited by the Brown 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defTabSz="916503" eaLnBrk="0" fontAlgn="base" hangingPunct="0">
              <a:spcBef>
                <a:spcPct val="30000"/>
              </a:spcBef>
              <a:spcAft>
                <a:spcPct val="0"/>
              </a:spcAft>
              <a:buFont typeface="Arial" panose="020B0604020202020204" pitchFamily="34" charset="0"/>
              <a:buChar char="•"/>
              <a:defRPr/>
            </a:pPr>
            <a:r>
              <a:rPr lang="en-US" dirty="0"/>
              <a:t>Sending an email to the entire Board to engage fellow members on a topic of action would be a clear violation. But, sometimes it isn’t so clear.  Be very cautious with Reply All emails. For example, a member of the community emails all members on a topic and one member replies to all on the email providing a position. The reply becomes problematic. </a:t>
            </a:r>
          </a:p>
          <a:p>
            <a:pPr defTabSz="916503" eaLnBrk="0" fontAlgn="base" hangingPunct="0">
              <a:spcBef>
                <a:spcPct val="30000"/>
              </a:spcBef>
              <a:spcAft>
                <a:spcPct val="0"/>
              </a:spcAft>
              <a:defRPr/>
            </a:pPr>
            <a:endParaRPr lang="en-US" dirty="0"/>
          </a:p>
          <a:p>
            <a:pPr marL="171450" indent="-171450" defTabSz="916503" eaLnBrk="0" fontAlgn="base" hangingPunct="0">
              <a:spcBef>
                <a:spcPct val="30000"/>
              </a:spcBef>
              <a:spcAft>
                <a:spcPct val="0"/>
              </a:spcAft>
              <a:buFont typeface="Arial" panose="020B0604020202020204" pitchFamily="34" charset="0"/>
              <a:buChar char="•"/>
              <a:defRPr/>
            </a:pPr>
            <a:r>
              <a:rPr lang="en-US" dirty="0"/>
              <a:t>Another example, chain communication, member A may contact member B and discuss an item on the agenda. That conversation, taken in isolation is fine, but if B contacts C and C contacts D and so on, then a majority of members discussion took place and that could be a problem.</a:t>
            </a:r>
          </a:p>
          <a:p>
            <a:pPr defTabSz="916503" eaLnBrk="0" fontAlgn="base" hangingPunct="0">
              <a:spcBef>
                <a:spcPct val="30000"/>
              </a:spcBef>
              <a:spcAft>
                <a:spcPct val="0"/>
              </a:spcAft>
              <a:defRPr/>
            </a:pPr>
            <a:endParaRPr lang="en-US" dirty="0"/>
          </a:p>
          <a:p>
            <a:pPr marL="171450" indent="-171450" defTabSz="916503" eaLnBrk="0" fontAlgn="base" hangingPunct="0">
              <a:spcBef>
                <a:spcPct val="30000"/>
              </a:spcBef>
              <a:spcAft>
                <a:spcPct val="0"/>
              </a:spcAft>
              <a:buFont typeface="Arial" panose="020B0604020202020204" pitchFamily="34" charset="0"/>
              <a:buChar char="•"/>
              <a:defRPr/>
            </a:pPr>
            <a:r>
              <a:rPr lang="en-US" dirty="0"/>
              <a:t>One of the goals of the Brown Act is to ensure transparency in the deliberation of the body. If members are discussing the matters of the legislative body outside of the noticed meeting, then the public is not able to participate and see the decision making process. </a:t>
            </a:r>
          </a:p>
          <a:p>
            <a:pPr marL="171450" indent="-171450" defTabSz="916503" eaLnBrk="0" fontAlgn="base" hangingPunct="0">
              <a:spcBef>
                <a:spcPct val="30000"/>
              </a:spcBef>
              <a:spcAft>
                <a:spcPct val="0"/>
              </a:spcAft>
              <a:buFont typeface="Arial" panose="020B0604020202020204" pitchFamily="34" charset="0"/>
              <a:buChar char="•"/>
              <a:defRPr/>
            </a:pPr>
            <a:endParaRPr lang="en-US" dirty="0"/>
          </a:p>
          <a:p>
            <a:pPr marL="171450" indent="-171450" defTabSz="916503" eaLnBrk="0" fontAlgn="base" hangingPunct="0">
              <a:spcBef>
                <a:spcPct val="30000"/>
              </a:spcBef>
              <a:spcAft>
                <a:spcPct val="0"/>
              </a:spcAft>
              <a:buFont typeface="Arial" panose="020B0604020202020204" pitchFamily="34" charset="0"/>
              <a:buChar char="•"/>
              <a:defRPr/>
            </a:pPr>
            <a:r>
              <a:rPr lang="en-US" sz="1100" dirty="0"/>
              <a:t>To ensure your legislative body</a:t>
            </a:r>
            <a:r>
              <a:rPr lang="en-US" sz="1100" baseline="0" dirty="0"/>
              <a:t> </a:t>
            </a:r>
            <a:r>
              <a:rPr lang="en-US" sz="1100" dirty="0"/>
              <a:t>stays true to the goals of the Brown Act, we encourage the members to limit discussing items within your body’s jurisdiction with other members outside noticed formal meetings.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lvl="0" indent="-171450" algn="l" defTabSz="914400" rtl="0" eaLnBrk="1" latinLnBrk="0" hangingPunct="1">
              <a:buFont typeface="Arial" panose="020B0604020202020204" pitchFamily="34" charset="0"/>
              <a:buChar char="•"/>
            </a:pPr>
            <a:endParaRPr lang="en-US" sz="1200" kern="1200" dirty="0">
              <a:solidFill>
                <a:schemeClr val="tx1"/>
              </a:solidFill>
              <a:latin typeface="+mn-lt"/>
              <a:ea typeface="+mn-ea"/>
              <a:cs typeface="+mn-cs"/>
            </a:endParaRPr>
          </a:p>
          <a:p>
            <a:pPr lvl="0"/>
            <a:endParaRPr lang="en-US" dirty="0"/>
          </a:p>
          <a:p>
            <a:r>
              <a:rPr lang="en-US" dirty="0"/>
              <a:t>2008 Amendment:</a:t>
            </a:r>
          </a:p>
          <a:p>
            <a:endParaRPr lang="en-US" dirty="0"/>
          </a:p>
          <a:p>
            <a:r>
              <a:rPr lang="en-US" dirty="0"/>
              <a:t>      (1) … deleted former (b) which read: "(b) Except as authorized pursuant to Section 54953, any use of direct communication, personal intermediaries, or technological devices that is employed by a majority of the members of the legislative body to develop a collective concurrence as to action to be taken on an item by the members of the legislative body is prohibited."; (3) added subds (b)(1) and (b)(2); and (4) added "that do not violate subdivision (b)" in subd (c)(1).</a:t>
            </a:r>
          </a:p>
          <a:p>
            <a:endParaRPr lang="en-US" dirty="0"/>
          </a:p>
          <a:p>
            <a:r>
              <a:rPr lang="en-US" dirty="0"/>
              <a:t>While the reference to “collective concurrence” was removed from the statute, the prohibition against developing a “collective concurrence” would seem to have survived, even though the most recent cases discussing “collective concurrence” construed the earlier version of 54952.2(b). Page v. MiraCosta Community College Dist., 180 Cal. App. 4th 471, 503 (Cal. App. 4th Dist. 2009); Galbiso v. </a:t>
            </a:r>
            <a:r>
              <a:rPr lang="en-US" dirty="0" err="1"/>
              <a:t>Orosi</a:t>
            </a:r>
            <a:r>
              <a:rPr lang="en-US" dirty="0"/>
              <a:t> Public Utility Dist., 182 Cal. App. 4th 652, 669 (Cal. App. 5th Dist. 2010). The history and evolution of the Brown Act and its cases have consistently condemned “collective concurrence”. </a:t>
            </a:r>
          </a:p>
          <a:p>
            <a:endParaRPr lang="en-US" dirty="0"/>
          </a:p>
          <a:p>
            <a:endParaRPr lang="en-US" dirty="0"/>
          </a:p>
          <a:p>
            <a:endParaRPr lang="en-US" baseline="0" dirty="0">
              <a:solidFill>
                <a:schemeClr val="tx2"/>
              </a:solidFill>
            </a:endParaRPr>
          </a:p>
        </p:txBody>
      </p:sp>
    </p:spTree>
    <p:extLst>
      <p:ext uri="{BB962C8B-B14F-4D97-AF65-F5344CB8AC3E}">
        <p14:creationId xmlns:p14="http://schemas.microsoft.com/office/powerpoint/2010/main" val="3317984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A97E6-FFE6-0123-006E-0F01C48A2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401093-6F01-BEFE-1F9E-D729B4AB583E}"/>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33E4772E-D4F1-0D94-BA6A-D20C7487A0FA}"/>
              </a:ext>
            </a:extLst>
          </p:cNvPr>
          <p:cNvSpPr>
            <a:spLocks noGrp="1"/>
          </p:cNvSpPr>
          <p:nvPr>
            <p:ph type="body" idx="1"/>
          </p:nvPr>
        </p:nvSpPr>
        <p:spPr/>
        <p:txBody>
          <a:bodyPr>
            <a:normAutofit fontScale="85000" lnSpcReduction="20000"/>
          </a:bodyPr>
          <a:lstStyle/>
          <a:p>
            <a:pPr marL="171450"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A meeting consists of a congregation of a majority of the members. No definition of a quorum is provided  </a:t>
            </a:r>
          </a:p>
          <a:p>
            <a:pPr marL="171450"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171450"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r>
              <a:rPr lang="en-US" sz="1200" kern="1200" dirty="0">
                <a:solidFill>
                  <a:schemeClr val="tx1"/>
                </a:solidFill>
                <a:latin typeface="+mn-lt"/>
                <a:ea typeface="+mn-ea"/>
                <a:cs typeface="+mn-cs"/>
              </a:rPr>
              <a:t>Check your group’s foundation document and procedural rules for any additional quorum requirements for meeting or for taking action – there may be specific rules about how many are needed for a vote to pass </a:t>
            </a:r>
          </a:p>
          <a:p>
            <a:pPr marL="171450"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628650" lvl="1" indent="-171450">
              <a:buFont typeface="Arial" panose="020B0604020202020204" pitchFamily="34" charset="0"/>
              <a:buChar char="•"/>
            </a:pPr>
            <a:r>
              <a:rPr lang="en-US" dirty="0"/>
              <a:t>Foundation document will be a Board ordinance, policy, resolution or State law </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An important example is Policy I-1 that applies to Planning and Sponsor Groups and requires a majority of membership for any recommendation, but procedural votes can be taken with a simple majority</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Also, the BOS has list of 4-vote items for example.</a:t>
            </a:r>
          </a:p>
          <a:p>
            <a:pPr marL="171450"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endParaRPr lang="en-US" sz="1200" kern="1200" dirty="0">
              <a:solidFill>
                <a:schemeClr val="tx1"/>
              </a:solidFill>
              <a:latin typeface="+mn-lt"/>
              <a:ea typeface="+mn-ea"/>
              <a:cs typeface="+mn-cs"/>
            </a:endParaRPr>
          </a:p>
          <a:p>
            <a:pPr marL="171450" lvl="2" indent="-171450" algn="l" defTabSz="914400" rtl="0" eaLnBrk="1" latinLnBrk="0" hangingPunct="1">
              <a:lnSpc>
                <a:spcPct val="120000"/>
              </a:lnSpc>
              <a:spcAft>
                <a:spcPts val="1200"/>
              </a:spcAft>
              <a:buClr>
                <a:schemeClr val="accent1">
                  <a:lumMod val="75000"/>
                </a:schemeClr>
              </a:buClr>
              <a:buFont typeface="Arial" panose="020B0604020202020204" pitchFamily="34" charset="0"/>
              <a:buChar char="•"/>
            </a:pPr>
            <a:r>
              <a:rPr lang="en-US" dirty="0"/>
              <a:t>If the legislative body does not have a quorum, the only action that may be taken is to adjourn the meeting. A notice must be posted within 24 hours if the meeting is continued to a specific date and time.</a:t>
            </a:r>
          </a:p>
          <a:p>
            <a:endParaRPr lang="en-US" dirty="0">
              <a:solidFill>
                <a:schemeClr val="tx2"/>
              </a:solidFill>
            </a:endParaRPr>
          </a:p>
          <a:p>
            <a:r>
              <a:rPr lang="en-US" dirty="0">
                <a:solidFill>
                  <a:schemeClr val="tx2"/>
                </a:solidFill>
              </a:rPr>
              <a:t>Backup:</a:t>
            </a:r>
          </a:p>
          <a:p>
            <a:endParaRPr lang="en-US" dirty="0">
              <a:solidFill>
                <a:schemeClr val="tx2"/>
              </a:solidFill>
            </a:endParaRPr>
          </a:p>
          <a:p>
            <a:pPr marL="171450" indent="-171450">
              <a:buFont typeface="Arial" panose="020B0604020202020204" pitchFamily="34" charset="0"/>
              <a:buChar char="•"/>
            </a:pPr>
            <a:r>
              <a:rPr lang="en-US" dirty="0"/>
              <a:t>Foundation document will be a Board ordinance, policy, resolution or State law  -- important example is the I-1 groups that require a majority of membership for any recommendation but procedural votes can be taken with a simple majority</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BOS has list of 4-vote items for example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Robert’s Rules or Rosenberg’s Rules?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Group’s bylaws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But can’t we take information on status report from staff?  Receive information?  Take public comment?  Make announcements? - NO</a:t>
            </a:r>
          </a:p>
          <a:p>
            <a:endParaRPr lang="en-US" dirty="0">
              <a:solidFill>
                <a:schemeClr val="tx2"/>
              </a:solidFill>
            </a:endParaRPr>
          </a:p>
        </p:txBody>
      </p:sp>
    </p:spTree>
    <p:extLst>
      <p:ext uri="{BB962C8B-B14F-4D97-AF65-F5344CB8AC3E}">
        <p14:creationId xmlns:p14="http://schemas.microsoft.com/office/powerpoint/2010/main" val="2623589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55000" lnSpcReduction="20000"/>
          </a:bodyPr>
          <a:lstStyle/>
          <a:p>
            <a:r>
              <a:rPr lang="en-US" dirty="0"/>
              <a:t>§ 54954.2.  Posting of agenda; Actions not on agenda</a:t>
            </a:r>
          </a:p>
          <a:p>
            <a:endParaRPr lang="en-US" dirty="0"/>
          </a:p>
          <a:p>
            <a:pPr marL="171450" indent="-171450">
              <a:buFont typeface="Arial" panose="020B0604020202020204" pitchFamily="34" charset="0"/>
              <a:buChar char="•"/>
            </a:pPr>
            <a:r>
              <a:rPr lang="en-US" dirty="0"/>
              <a:t>Under the Brown Act, all public meetings must be properly noticed so the public knows what will be discussed and when.</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For regular meetings, the agenda has to be posted </a:t>
            </a:r>
            <a:r>
              <a:rPr lang="en-US" b="1" dirty="0"/>
              <a:t>at least 72 hours in advance</a:t>
            </a:r>
            <a:r>
              <a:rPr lang="en-US" dirty="0"/>
              <a:t>. It needs to be posted </a:t>
            </a:r>
            <a:r>
              <a:rPr lang="en-US" b="1" dirty="0"/>
              <a:t>physically</a:t>
            </a:r>
            <a:r>
              <a:rPr lang="en-US" dirty="0"/>
              <a:t> at a location that’s accessible to the public 24 hours a day, seven days a week. It must also be posted on County’s website.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Each agenda must include a </a:t>
            </a:r>
            <a:r>
              <a:rPr lang="en-US" b="1" dirty="0"/>
              <a:t>brief general description</a:t>
            </a:r>
            <a:r>
              <a:rPr lang="en-US" dirty="0"/>
              <a:t> of every item that will be discussed or acted upon. The Brown Act says that description usually shouldn’t exceed about 20 words, but it has to be clear enough that a member of the public can tell what the item is and decide whether they want to participate.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Members of the public can also </a:t>
            </a:r>
            <a:r>
              <a:rPr lang="en-US" b="1" dirty="0"/>
              <a:t>request to receive agendas directly</a:t>
            </a:r>
            <a:r>
              <a:rPr lang="en-US" dirty="0"/>
              <a:t> — for example, by mail or email. If requested via email and the agenda it posted online, County can respond with an </a:t>
            </a:r>
            <a:r>
              <a:rPr lang="en-US" b="1" dirty="0"/>
              <a:t>email link</a:t>
            </a:r>
            <a:r>
              <a:rPr lang="en-US" dirty="0"/>
              <a:t>.</a:t>
            </a:r>
            <a:endParaRPr lang="en-US" baseline="0" dirty="0"/>
          </a:p>
          <a:p>
            <a:endParaRPr lang="en-US" baseline="0" dirty="0"/>
          </a:p>
          <a:p>
            <a:endParaRPr lang="en-US" baseline="0" dirty="0"/>
          </a:p>
          <a:p>
            <a:endParaRPr lang="en-US" dirty="0"/>
          </a:p>
        </p:txBody>
      </p:sp>
    </p:spTree>
    <p:extLst>
      <p:ext uri="{BB962C8B-B14F-4D97-AF65-F5344CB8AC3E}">
        <p14:creationId xmlns:p14="http://schemas.microsoft.com/office/powerpoint/2010/main" val="2297947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fontScale="92500" lnSpcReduction="10000"/>
          </a:bodyPr>
          <a:lstStyle/>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If requested, the agenda must be made available in appropriate alternative formats to persons with a disability and must include information regarding how, to whom, and when a request for disability-related modification or accommodation in order to participate in the public meeting.</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100" dirty="0"/>
              <a:t>Also, the </a:t>
            </a:r>
            <a:r>
              <a:rPr lang="en-US" sz="1100" b="1" dirty="0"/>
              <a:t>agenda must provide an opportunity for public comment.</a:t>
            </a:r>
            <a:r>
              <a:rPr lang="en-US" sz="1100" dirty="0"/>
              <a:t> Members of the public must be allowed to speak on any item within the legislative body’s jurisdiction — even if it’s not on the specific agenda for that meeting. </a:t>
            </a:r>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r>
              <a:rPr lang="en-US" sz="1100" dirty="0"/>
              <a:t>The Brown Act does allow the body to set </a:t>
            </a:r>
            <a:r>
              <a:rPr lang="en-US" sz="1100" b="1" dirty="0"/>
              <a:t>reasonable time limits</a:t>
            </a:r>
            <a:r>
              <a:rPr lang="en-US" sz="1100" dirty="0"/>
              <a:t> for public comment as long as those rules are applied fairly and are </a:t>
            </a:r>
            <a:r>
              <a:rPr lang="en-US" sz="1100" b="1" dirty="0"/>
              <a:t>viewpoint neutral.</a:t>
            </a:r>
            <a:r>
              <a:rPr lang="en-US" sz="1100" dirty="0"/>
              <a:t> </a:t>
            </a:r>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r>
              <a:rPr lang="en-US" sz="1100" dirty="0"/>
              <a:t>And finally, the legislative body cannot prohibit </a:t>
            </a:r>
            <a:r>
              <a:rPr lang="en-US" sz="1100" b="1" dirty="0"/>
              <a:t>public criticism.</a:t>
            </a:r>
            <a:r>
              <a:rPr lang="en-US" sz="1100" dirty="0"/>
              <a:t> </a:t>
            </a:r>
            <a:endParaRPr lang="en-US" sz="1100" dirty="0">
              <a:solidFill>
                <a:schemeClr val="tx2"/>
              </a:solidFill>
            </a:endParaRPr>
          </a:p>
        </p:txBody>
      </p:sp>
    </p:spTree>
    <p:extLst>
      <p:ext uri="{BB962C8B-B14F-4D97-AF65-F5344CB8AC3E}">
        <p14:creationId xmlns:p14="http://schemas.microsoft.com/office/powerpoint/2010/main" val="2178382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0755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78976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433626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3630671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32288355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64426849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1772216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53982593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4104413009"/>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346470190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37681189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25350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00726622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4160678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3974385428"/>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89848067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92346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4697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1D595A-04C4-439B-8F12-B23E1A0B6106}" type="datetimeFigureOut">
              <a:rPr lang="en-US" smtClean="0"/>
              <a:t>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52321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1D595A-04C4-439B-8F12-B23E1A0B6106}" type="datetimeFigureOut">
              <a:rPr lang="en-US" smtClean="0"/>
              <a:t>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986072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D595A-04C4-439B-8F12-B23E1A0B6106}" type="datetimeFigureOut">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31015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31434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24896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D595A-04C4-439B-8F12-B23E1A0B6106}" type="datetimeFigureOut">
              <a:rPr lang="en-US" smtClean="0"/>
              <a:t>10/5/2025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E432-0C5D-4760-A5C0-6347022640EC}" type="slidenum">
              <a:rPr lang="en-US" smtClean="0"/>
              <a:t>‹#›</a:t>
            </a:fld>
            <a:endParaRPr lang="en-US"/>
          </a:p>
        </p:txBody>
      </p:sp>
    </p:spTree>
    <p:extLst>
      <p:ext uri="{BB962C8B-B14F-4D97-AF65-F5344CB8AC3E}">
        <p14:creationId xmlns:p14="http://schemas.microsoft.com/office/powerpoint/2010/main" val="4248388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7" r:id="rId17"/>
    <p:sldLayoutId id="2147483668" r:id="rId18"/>
    <p:sldLayoutId id="2147483669" r:id="rId19"/>
    <p:sldLayoutId id="2147483670" r:id="rId20"/>
    <p:sldLayoutId id="2147483671" r:id="rId21"/>
    <p:sldLayoutId id="2147483672" r:id="rId22"/>
    <p:sldLayoutId id="2147483674"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s://www.dor.ca.gov/Home/PlanningAccessibleMeetings" TargetMode="External"/><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4500" t="-6873" r="-652" b="30356"/>
          <a:stretch/>
        </p:blipFill>
        <p:spPr>
          <a:xfrm>
            <a:off x="0" y="-751464"/>
            <a:ext cx="12280582" cy="7690427"/>
          </a:xfrm>
          <a:prstGeom prst="rect">
            <a:avLst/>
          </a:prstGeom>
        </p:spPr>
      </p:pic>
      <p:sp>
        <p:nvSpPr>
          <p:cNvPr id="2" name="Title 1"/>
          <p:cNvSpPr>
            <a:spLocks noGrp="1"/>
          </p:cNvSpPr>
          <p:nvPr>
            <p:ph type="title"/>
          </p:nvPr>
        </p:nvSpPr>
        <p:spPr>
          <a:xfrm>
            <a:off x="-1876096" y="3093749"/>
            <a:ext cx="15513269" cy="1325563"/>
          </a:xfrm>
        </p:spPr>
        <p:txBody>
          <a:bodyPr>
            <a:noAutofit/>
          </a:bodyPr>
          <a:lstStyle/>
          <a:p>
            <a:pPr algn="ctr"/>
            <a:r>
              <a:rPr lang="en-US" sz="4800" b="1" cap="all" dirty="0">
                <a:ln w="0">
                  <a:noFill/>
                </a:ln>
                <a:latin typeface="Century Schoolbook" panose="02040604050505020304" pitchFamily="18" charset="0"/>
              </a:rPr>
              <a:t>THE RALPH M. BROWN ACT</a:t>
            </a:r>
            <a:endParaRPr lang="en-US" sz="4800" b="1" dirty="0">
              <a:ln w="0">
                <a:noFill/>
              </a:ln>
              <a:latin typeface="Century Schoolbook" panose="02040604050505020304" pitchFamily="18" charset="0"/>
            </a:endParaRPr>
          </a:p>
        </p:txBody>
      </p:sp>
    </p:spTree>
    <p:extLst>
      <p:ext uri="{BB962C8B-B14F-4D97-AF65-F5344CB8AC3E}">
        <p14:creationId xmlns:p14="http://schemas.microsoft.com/office/powerpoint/2010/main" val="277758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9504B-D0BF-5B3B-155D-1B5115176B9B}"/>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96018840-BF0B-8315-66FD-BF88C1D67813}"/>
              </a:ext>
            </a:extLst>
          </p:cNvPr>
          <p:cNvSpPr>
            <a:spLocks noGrp="1" noChangeArrowheads="1"/>
          </p:cNvSpPr>
          <p:nvPr>
            <p:ph type="title"/>
          </p:nvPr>
        </p:nvSpPr>
        <p:spPr>
          <a:xfrm>
            <a:off x="0" y="317500"/>
            <a:ext cx="12192000" cy="9724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a:t>
            </a:r>
            <a:r>
              <a:rPr lang="en-US" sz="4000" dirty="0">
                <a:solidFill>
                  <a:schemeClr val="bg1"/>
                </a:solidFill>
                <a:latin typeface="Franklin Gothic Book" panose="020B0503020102020204" pitchFamily="34" charset="0"/>
              </a:rPr>
              <a:t>WRITTEN MATERIALS</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a:extLst>
              <a:ext uri="{FF2B5EF4-FFF2-40B4-BE49-F238E27FC236}">
                <a16:creationId xmlns:a16="http://schemas.microsoft.com/office/drawing/2014/main" id="{2E9B90AF-3A0A-B3B0-6195-09561BB9DCAF}"/>
              </a:ext>
            </a:extLst>
          </p:cNvPr>
          <p:cNvSpPr>
            <a:spLocks noGrp="1" noChangeArrowheads="1"/>
          </p:cNvSpPr>
          <p:nvPr>
            <p:ph idx="4294967295"/>
          </p:nvPr>
        </p:nvSpPr>
        <p:spPr>
          <a:xfrm>
            <a:off x="457199" y="1880847"/>
            <a:ext cx="10986655" cy="4564161"/>
          </a:xfrm>
        </p:spPr>
        <p:txBody>
          <a:bodyPr>
            <a:noAutofit/>
          </a:bodyPr>
          <a:lstStyle/>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Writings related to open session agenda items must be made available to public</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Must be made available in alternative formats for persons with disabilities</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If prepared by the legislative body or a member of the body, writings must be available at the meeting</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If prepared by someone other than the legislative body, writings must be made available after the meeting</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Most materials exempt from disclosure under the Public Records Act need not be made available</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lvl="1">
              <a:spcBef>
                <a:spcPts val="0"/>
              </a:spcBef>
              <a:spcAft>
                <a:spcPts val="1200"/>
              </a:spcAft>
              <a:buFont typeface="Wingdings" pitchFamily="2" charset="2"/>
              <a:buChar char="Ø"/>
            </a:pPr>
            <a:endParaRPr lang="en-US" sz="3200" dirty="0">
              <a:solidFill>
                <a:srgbClr val="002060"/>
              </a:solidFill>
            </a:endParaRPr>
          </a:p>
        </p:txBody>
      </p:sp>
    </p:spTree>
    <p:extLst>
      <p:ext uri="{BB962C8B-B14F-4D97-AF65-F5344CB8AC3E}">
        <p14:creationId xmlns:p14="http://schemas.microsoft.com/office/powerpoint/2010/main" val="1687912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561441"/>
            <a:ext cx="12192000" cy="825500"/>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ACCESSIBILITY</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587086" y="1553195"/>
            <a:ext cx="11604914" cy="4963882"/>
          </a:xfrm>
        </p:spPr>
        <p:txBody>
          <a:bodyPr>
            <a:noAutofit/>
          </a:bodyPr>
          <a:lstStyle/>
          <a:p>
            <a:pPr marL="365760"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3200" b="1" dirty="0">
                <a:latin typeface="Franklin Gothic Book" panose="020B0503020102020204" pitchFamily="34" charset="0"/>
              </a:rPr>
              <a:t>Facilities:</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Must be accessible to disabled persons</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Located within the jurisdiction (there are exceptions)</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No discriminatory practices</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No fees or charges to enter</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No sign-in required (optional is okay)</a:t>
            </a:r>
          </a:p>
          <a:p>
            <a:pPr marL="365760"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3200" b="1" dirty="0">
                <a:latin typeface="Franklin Gothic Book" panose="020B0503020102020204" pitchFamily="34" charset="0"/>
              </a:rPr>
              <a:t>Recording and Broadcasting:</a:t>
            </a:r>
          </a:p>
          <a:p>
            <a:pPr marL="822960" lvl="1"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Allowed unless disruptive</a:t>
            </a:r>
          </a:p>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p:txBody>
      </p:sp>
    </p:spTree>
    <p:extLst>
      <p:ext uri="{BB962C8B-B14F-4D97-AF65-F5344CB8AC3E}">
        <p14:creationId xmlns:p14="http://schemas.microsoft.com/office/powerpoint/2010/main" val="756250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AD6BA-A24E-A7F2-9D68-51BF8D48D2B2}"/>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98FAC722-F701-57BF-B360-303B09D9D492}"/>
              </a:ext>
            </a:extLst>
          </p:cNvPr>
          <p:cNvSpPr>
            <a:spLocks noGrp="1" noChangeArrowheads="1"/>
          </p:cNvSpPr>
          <p:nvPr>
            <p:ph type="title"/>
          </p:nvPr>
        </p:nvSpPr>
        <p:spPr>
          <a:xfrm>
            <a:off x="0" y="561441"/>
            <a:ext cx="12192000" cy="825500"/>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ACCESSIBILITY</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a:extLst>
              <a:ext uri="{FF2B5EF4-FFF2-40B4-BE49-F238E27FC236}">
                <a16:creationId xmlns:a16="http://schemas.microsoft.com/office/drawing/2014/main" id="{60F3756D-2BAE-287F-9B57-9E914B0321F8}"/>
              </a:ext>
            </a:extLst>
          </p:cNvPr>
          <p:cNvSpPr>
            <a:spLocks noGrp="1" noChangeArrowheads="1"/>
          </p:cNvSpPr>
          <p:nvPr>
            <p:ph idx="4294967295"/>
          </p:nvPr>
        </p:nvSpPr>
        <p:spPr>
          <a:xfrm>
            <a:off x="362815" y="1623622"/>
            <a:ext cx="11481523" cy="4963882"/>
          </a:xfrm>
        </p:spPr>
        <p:txBody>
          <a:bodyPr>
            <a:noAutofit/>
          </a:bodyPr>
          <a:lstStyle/>
          <a:p>
            <a:pPr marL="365760" indent="-365760">
              <a:lnSpc>
                <a:spcPct val="100000"/>
              </a:lnSpc>
              <a:spcBef>
                <a:spcPts val="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To comply with accessibility requirements, boards, committees, and commissions should hold meetings in County or other government entity facilities, since those are likely to comply with ADA requirements.  If a board, commission, or committee is interested in holding meetings at a different location, it must ensure the site complies with ADA standards.  This link summarizes those standards:</a:t>
            </a:r>
          </a:p>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2400" u="sng" dirty="0">
                <a:latin typeface="Franklin Gothic Book" panose="020B0503020102020204" pitchFamily="34" charset="0"/>
                <a:hlinkClick r:id="rId3" tooltip="https://www.dor.ca.gov/Home/PlanningAccessiblePublicMeetings"/>
              </a:rPr>
              <a:t>https://www.dor.ca.gov/Home/PlanningAccessibleMeetings</a:t>
            </a:r>
            <a:endParaRPr lang="en-US" sz="2400" dirty="0">
              <a:latin typeface="Franklin Gothic Book" panose="020B0503020102020204" pitchFamily="34" charset="0"/>
            </a:endParaRPr>
          </a:p>
          <a:p>
            <a:pPr marL="0" indent="0">
              <a:lnSpc>
                <a:spcPts val="2700"/>
              </a:lnSpc>
              <a:spcBef>
                <a:spcPts val="0"/>
              </a:spcBef>
              <a:spcAft>
                <a:spcPts val="1200"/>
              </a:spcAft>
              <a:buClr>
                <a:schemeClr val="accent1">
                  <a:lumMod val="75000"/>
                </a:schemeClr>
              </a:buClr>
              <a:buNone/>
            </a:pPr>
            <a:endParaRPr lang="en-US" dirty="0">
              <a:latin typeface="Franklin Gothic Book" panose="020B0503020102020204" pitchFamily="34" charset="0"/>
            </a:endParaRPr>
          </a:p>
        </p:txBody>
      </p:sp>
    </p:spTree>
    <p:extLst>
      <p:ext uri="{BB962C8B-B14F-4D97-AF65-F5344CB8AC3E}">
        <p14:creationId xmlns:p14="http://schemas.microsoft.com/office/powerpoint/2010/main" val="2209912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69900"/>
            <a:ext cx="12192000" cy="8200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NON-AGENDA ITEMS</a:t>
            </a:r>
          </a:p>
        </p:txBody>
      </p:sp>
      <p:sp>
        <p:nvSpPr>
          <p:cNvPr id="176131" name="Rectangle 3"/>
          <p:cNvSpPr>
            <a:spLocks noGrp="1" noChangeArrowheads="1"/>
          </p:cNvSpPr>
          <p:nvPr>
            <p:ph idx="4294967295"/>
          </p:nvPr>
        </p:nvSpPr>
        <p:spPr>
          <a:xfrm>
            <a:off x="636155" y="1663700"/>
            <a:ext cx="10919690" cy="4724400"/>
          </a:xfrm>
        </p:spPr>
        <p:txBody>
          <a:bodyPr>
            <a:noAutofit/>
          </a:bodyPr>
          <a:lstStyle/>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No action or discussion may be taken on any item not on the posted agenda.</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b="1" dirty="0">
                <a:latin typeface="Franklin Gothic Book" panose="020B0503020102020204" pitchFamily="34" charset="0"/>
              </a:rPr>
              <a:t>Exceptions to non-agenda discussion rule:</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Brief responses to public testimony</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Questions for clarification</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Brief announcements, reports on activities</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Referrals to staff</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Emergencies</a:t>
            </a:r>
          </a:p>
          <a:p>
            <a:pPr marL="822960" lvl="2"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Direct staff to set the item for the next agenda</a:t>
            </a:r>
          </a:p>
        </p:txBody>
      </p:sp>
    </p:spTree>
    <p:extLst>
      <p:ext uri="{BB962C8B-B14F-4D97-AF65-F5344CB8AC3E}">
        <p14:creationId xmlns:p14="http://schemas.microsoft.com/office/powerpoint/2010/main" val="3623135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06400"/>
            <a:ext cx="12192000" cy="8835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ACTIVITIES OUTSIDE NOTICED PUBLIC MEETINGS</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440778" y="1762649"/>
            <a:ext cx="11310444" cy="4222223"/>
          </a:xfrm>
        </p:spPr>
        <p:txBody>
          <a:bodyPr>
            <a:noAutofit/>
          </a:bodyPr>
          <a:lstStyle/>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Individual contacts with non-members</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Conferences that are open to the public </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Community meetings of another organization that are open and publicized to address a topic as part of the prepared agenda – take no action</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Other legislative body meetings that are open and publicized to address a topic as part of the prepared agenda – take no action</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Standing subcommittees – without participation</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Social or ceremonial events </a:t>
            </a:r>
          </a:p>
          <a:p>
            <a:pPr marL="514350" indent="-514350">
              <a:lnSpc>
                <a:spcPts val="2700"/>
              </a:lnSpc>
              <a:spcBef>
                <a:spcPts val="600"/>
              </a:spcBef>
              <a:spcAft>
                <a:spcPts val="600"/>
              </a:spcAft>
              <a:buClr>
                <a:schemeClr val="accent1">
                  <a:lumMod val="75000"/>
                </a:schemeClr>
              </a:buClr>
              <a:buFont typeface="+mj-lt"/>
              <a:buAutoNum type="arabicPeriod"/>
            </a:pPr>
            <a:r>
              <a:rPr lang="en-US" sz="2400" dirty="0">
                <a:latin typeface="Franklin Gothic Book" panose="020B0503020102020204" pitchFamily="34" charset="0"/>
              </a:rPr>
              <a:t>Grand Jury testimony</a:t>
            </a:r>
          </a:p>
        </p:txBody>
      </p:sp>
      <p:sp>
        <p:nvSpPr>
          <p:cNvPr id="3" name="TextBox 2">
            <a:extLst>
              <a:ext uri="{FF2B5EF4-FFF2-40B4-BE49-F238E27FC236}">
                <a16:creationId xmlns:a16="http://schemas.microsoft.com/office/drawing/2014/main" id="{06362745-90A8-F0B6-D444-C0A6FBC17E12}"/>
              </a:ext>
            </a:extLst>
          </p:cNvPr>
          <p:cNvSpPr txBox="1"/>
          <p:nvPr/>
        </p:nvSpPr>
        <p:spPr>
          <a:xfrm>
            <a:off x="1150882" y="5984872"/>
            <a:ext cx="10294883" cy="535531"/>
          </a:xfrm>
          <a:prstGeom prst="rect">
            <a:avLst/>
          </a:prstGeom>
          <a:noFill/>
        </p:spPr>
        <p:txBody>
          <a:bodyPr wrap="square">
            <a:spAutoFit/>
          </a:bodyPr>
          <a:lstStyle/>
          <a:p>
            <a:pPr marL="0" indent="0" algn="ctr">
              <a:lnSpc>
                <a:spcPct val="80000"/>
              </a:lnSpc>
              <a:spcBef>
                <a:spcPts val="1200"/>
              </a:spcBef>
              <a:spcAft>
                <a:spcPts val="1200"/>
              </a:spcAft>
              <a:buClr>
                <a:schemeClr val="accent1">
                  <a:lumMod val="75000"/>
                </a:schemeClr>
              </a:buClr>
              <a:buNone/>
            </a:pPr>
            <a:r>
              <a:rPr lang="en-US" dirty="0">
                <a:solidFill>
                  <a:srgbClr val="FF0000"/>
                </a:solidFill>
                <a:latin typeface="Franklin Gothic Book" panose="020B0503020102020204" pitchFamily="34" charset="0"/>
              </a:rPr>
              <a:t>Do not discuss board/commission/committee issues with a majority of the body or standing subcommittee outside of a noticed public meeting </a:t>
            </a:r>
            <a:endParaRPr lang="en-US" dirty="0">
              <a:latin typeface="Franklin Gothic Book" panose="020B0503020102020204" pitchFamily="34" charset="0"/>
            </a:endParaRPr>
          </a:p>
        </p:txBody>
      </p:sp>
    </p:spTree>
    <p:extLst>
      <p:ext uri="{BB962C8B-B14F-4D97-AF65-F5344CB8AC3E}">
        <p14:creationId xmlns:p14="http://schemas.microsoft.com/office/powerpoint/2010/main" val="349429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993775"/>
          </a:xfrm>
          <a:solidFill>
            <a:schemeClr val="accent1">
              <a:lumMod val="75000"/>
            </a:schemeClr>
          </a:solidFill>
        </p:spPr>
        <p:txBody>
          <a:bodyPr/>
          <a:lstStyle/>
          <a:p>
            <a:pPr algn="ctr"/>
            <a:r>
              <a:rPr lang="en-US" b="1" dirty="0">
                <a:solidFill>
                  <a:schemeClr val="bg1"/>
                </a:solidFill>
                <a:latin typeface="Franklin Gothic Book" panose="020B0503020102020204" pitchFamily="34" charset="0"/>
              </a:rPr>
              <a:t>SOCIAL MEDIA</a:t>
            </a:r>
            <a:endParaRPr lang="en-US" b="1" cap="all" dirty="0">
              <a:solidFill>
                <a:schemeClr val="bg1"/>
              </a:solidFill>
              <a:latin typeface="Franklin Gothic Book" panose="020B0503020102020204" pitchFamily="34" charset="0"/>
            </a:endParaRPr>
          </a:p>
        </p:txBody>
      </p:sp>
      <p:sp>
        <p:nvSpPr>
          <p:cNvPr id="3" name="Content Placeholder 2"/>
          <p:cNvSpPr>
            <a:spLocks noGrp="1"/>
          </p:cNvSpPr>
          <p:nvPr>
            <p:ph idx="1"/>
          </p:nvPr>
        </p:nvSpPr>
        <p:spPr/>
        <p:txBody>
          <a:bodyPr>
            <a:normAutofit/>
          </a:bodyPr>
          <a:lstStyle/>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Members may engage on social media to answer questions, provide or solicit information so long as a majority of body does not discuss among themselves </a:t>
            </a:r>
          </a:p>
          <a:p>
            <a:pPr marL="365760" indent="-365760">
              <a:spcBef>
                <a:spcPts val="1200"/>
              </a:spcBef>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Members may not respond directly to any social media of another member of the same legislative body on a subject matter within the jurisdiction of the shared board (No digital icons/emojis/tweets/sharing)</a:t>
            </a:r>
          </a:p>
          <a:p>
            <a:pPr marL="365760" indent="-365760">
              <a:spcBef>
                <a:spcPts val="1200"/>
              </a:spcBef>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p:txBody>
      </p:sp>
    </p:spTree>
    <p:extLst>
      <p:ext uri="{BB962C8B-B14F-4D97-AF65-F5344CB8AC3E}">
        <p14:creationId xmlns:p14="http://schemas.microsoft.com/office/powerpoint/2010/main" val="15756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30200"/>
            <a:ext cx="12192000" cy="9597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CONDUCT</a:t>
            </a:r>
            <a:endParaRPr lang="en-US" sz="48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0" y="1289958"/>
            <a:ext cx="12192000" cy="5691578"/>
          </a:xfrm>
        </p:spPr>
        <p:txBody>
          <a:bodyPr>
            <a:noAutofit/>
          </a:bodyPr>
          <a:lstStyle/>
          <a:p>
            <a:pPr marL="457200"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Removing Disruptive Individual (Gov’t Code section 54957.95)</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Presiding member shall warn individual that behavior is disrupting meeting</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Individual may be removed if they do not promptly cease disruptive behavior</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“Disrupting” means engaging in behavior that actually disrupts, disturbs, impedes, or renders infeasible the orderly conduct of the meeting, including:</a:t>
            </a:r>
          </a:p>
          <a:p>
            <a:pPr marL="914400" lvl="2"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 failure to comply with reasonable and lawful regulations adopted by a legislative body, or </a:t>
            </a:r>
          </a:p>
          <a:p>
            <a:pPr marL="914400" lvl="2"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Engaging in behavior that constitutes use of force or a true threat of force.</a:t>
            </a:r>
          </a:p>
        </p:txBody>
      </p:sp>
    </p:spTree>
    <p:extLst>
      <p:ext uri="{BB962C8B-B14F-4D97-AF65-F5344CB8AC3E}">
        <p14:creationId xmlns:p14="http://schemas.microsoft.com/office/powerpoint/2010/main" val="1830082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4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CONDUCT</a:t>
            </a:r>
            <a:endParaRPr lang="en-US" sz="54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1018823" y="1921641"/>
            <a:ext cx="10154353" cy="4491859"/>
          </a:xfrm>
        </p:spPr>
        <p:txBody>
          <a:bodyPr>
            <a:noAutofit/>
          </a:bodyPr>
          <a:lstStyle/>
          <a:p>
            <a:pPr marL="4572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600" b="1" dirty="0">
                <a:latin typeface="Franklin Gothic Book" panose="020B0503020102020204" pitchFamily="34" charset="0"/>
              </a:rPr>
              <a:t>Clearing of Meeting Room</a:t>
            </a:r>
          </a:p>
          <a:p>
            <a:pPr marL="9144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Willful interruption making the orderly conduct of meeting infeasible</a:t>
            </a:r>
          </a:p>
          <a:p>
            <a:pPr marL="9144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Order cannot be restored by removal of disruptive individuals</a:t>
            </a:r>
          </a:p>
          <a:p>
            <a:pPr marL="9144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Removal of everyone except media not participating in the disturbance</a:t>
            </a:r>
          </a:p>
        </p:txBody>
      </p:sp>
    </p:spTree>
    <p:extLst>
      <p:ext uri="{BB962C8B-B14F-4D97-AF65-F5344CB8AC3E}">
        <p14:creationId xmlns:p14="http://schemas.microsoft.com/office/powerpoint/2010/main" val="4268420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31800"/>
            <a:ext cx="12192000" cy="8581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TELECONFERENCE MEETINGS – Default Option</a:t>
            </a:r>
          </a:p>
        </p:txBody>
      </p:sp>
      <p:sp>
        <p:nvSpPr>
          <p:cNvPr id="176131" name="Rectangle 3"/>
          <p:cNvSpPr>
            <a:spLocks noGrp="1" noChangeArrowheads="1"/>
          </p:cNvSpPr>
          <p:nvPr>
            <p:ph idx="4294967295"/>
          </p:nvPr>
        </p:nvSpPr>
        <p:spPr>
          <a:xfrm>
            <a:off x="723899" y="1391183"/>
            <a:ext cx="11246427" cy="5187418"/>
          </a:xfrm>
        </p:spPr>
        <p:txBody>
          <a:bodyPr>
            <a:noAutofit/>
          </a:bodyPr>
          <a:lstStyle/>
          <a:p>
            <a:pPr marL="457200"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Standard rules (Gov’t Code § 54953): </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Agendas must be posted at each site, noting all teleconference locations</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Each site must be accessible to public (regular site and the teleconferencing site)</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Members of public at each site must have opportunity to address legislative body</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Quorum of members must participate from locations within the local agency’s boundaries</a:t>
            </a:r>
          </a:p>
          <a:p>
            <a:pPr marL="914400" lvl="1" indent="-457200">
              <a:lnSpc>
                <a:spcPct val="1000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Votes must be by roll call </a:t>
            </a:r>
          </a:p>
          <a:p>
            <a:pPr lvl="1">
              <a:spcBef>
                <a:spcPts val="0"/>
              </a:spcBef>
              <a:spcAft>
                <a:spcPts val="1200"/>
              </a:spcAft>
              <a:buClr>
                <a:schemeClr val="accent1">
                  <a:lumMod val="75000"/>
                </a:schemeClr>
              </a:buClr>
              <a:buFont typeface="Wingdings" pitchFamily="2" charset="2"/>
              <a:buChar char="Ø"/>
            </a:pPr>
            <a:endParaRPr lang="en-US" sz="3200" dirty="0">
              <a:solidFill>
                <a:srgbClr val="002060"/>
              </a:solidFill>
            </a:endParaRPr>
          </a:p>
        </p:txBody>
      </p:sp>
    </p:spTree>
    <p:extLst>
      <p:ext uri="{BB962C8B-B14F-4D97-AF65-F5344CB8AC3E}">
        <p14:creationId xmlns:p14="http://schemas.microsoft.com/office/powerpoint/2010/main" val="2772624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94431" y="1892281"/>
            <a:ext cx="10803138" cy="4131900"/>
          </a:xfrm>
          <a:prstGeom prst="rect">
            <a:avLst/>
          </a:prstGeom>
        </p:spPr>
        <p:txBody>
          <a:bodyPr wrap="square">
            <a:spAutoFit/>
          </a:bodyPr>
          <a:lstStyle/>
          <a:p>
            <a:pPr marL="457200" indent="-457200">
              <a:lnSpc>
                <a:spcPts val="2700"/>
              </a:lnSpc>
              <a:spcBef>
                <a:spcPts val="1200"/>
              </a:spcBef>
              <a:spcAft>
                <a:spcPts val="1200"/>
              </a:spcAft>
              <a:buClr>
                <a:schemeClr val="accent1">
                  <a:lumMod val="75000"/>
                </a:schemeClr>
              </a:buClr>
              <a:buFont typeface="Franklin Gothic Book" panose="020B0503020102020204" pitchFamily="34" charset="0"/>
              <a:buChar char="●"/>
              <a:defRPr/>
            </a:pPr>
            <a:r>
              <a:rPr lang="en-US" sz="2800" dirty="0">
                <a:latin typeface="Franklin Gothic Book" panose="020B0503020102020204" pitchFamily="34" charset="0"/>
              </a:rPr>
              <a:t>Teleconferencing Rules During State of Emergency (Gov’t Code § 54953(e)): </a:t>
            </a:r>
          </a:p>
          <a:p>
            <a:pPr marL="914400" lvl="1" indent="-457200">
              <a:lnSpc>
                <a:spcPts val="2700"/>
              </a:lnSpc>
              <a:spcBef>
                <a:spcPts val="1200"/>
              </a:spcBef>
              <a:spcAft>
                <a:spcPts val="1200"/>
              </a:spcAft>
              <a:buClr>
                <a:schemeClr val="accent1">
                  <a:lumMod val="75000"/>
                </a:schemeClr>
              </a:buClr>
              <a:buFont typeface="Franklin Gothic Book" panose="020B0503020102020204" pitchFamily="34" charset="0"/>
              <a:buChar char="●"/>
              <a:defRPr/>
            </a:pPr>
            <a:r>
              <a:rPr lang="en-US" sz="2800" dirty="0">
                <a:latin typeface="Franklin Gothic Book" panose="020B0503020102020204" pitchFamily="34" charset="0"/>
              </a:rPr>
              <a:t>Allows suspension of normal teleconference rules during a proclaimed state of emergency when the legislative body makes a finding that meeting in person would present imminent risks to health &amp; safety.  </a:t>
            </a:r>
          </a:p>
          <a:p>
            <a:pPr marL="914400" lvl="1" indent="-457200">
              <a:lnSpc>
                <a:spcPts val="2700"/>
              </a:lnSpc>
              <a:spcBef>
                <a:spcPts val="1200"/>
              </a:spcBef>
              <a:spcAft>
                <a:spcPts val="1200"/>
              </a:spcAft>
              <a:buClr>
                <a:schemeClr val="accent1">
                  <a:lumMod val="75000"/>
                </a:schemeClr>
              </a:buClr>
              <a:buFont typeface="Franklin Gothic Book" panose="020B0503020102020204" pitchFamily="34" charset="0"/>
              <a:buChar char="●"/>
              <a:defRPr/>
            </a:pPr>
            <a:r>
              <a:rPr lang="en-US" sz="2800" dirty="0">
                <a:latin typeface="Franklin Gothic Book" panose="020B0503020102020204" pitchFamily="34" charset="0"/>
              </a:rPr>
              <a:t>Required findings must be renewed every 45 days</a:t>
            </a:r>
          </a:p>
          <a:p>
            <a:pPr marL="914400" lvl="1" indent="-457200">
              <a:lnSpc>
                <a:spcPts val="2700"/>
              </a:lnSpc>
              <a:spcBef>
                <a:spcPts val="1200"/>
              </a:spcBef>
              <a:spcAft>
                <a:spcPts val="1200"/>
              </a:spcAft>
              <a:buClr>
                <a:schemeClr val="accent1">
                  <a:lumMod val="75000"/>
                </a:schemeClr>
              </a:buClr>
              <a:buFont typeface="Franklin Gothic Book" panose="020B0503020102020204" pitchFamily="34" charset="0"/>
              <a:buChar char="●"/>
              <a:defRPr/>
            </a:pPr>
            <a:r>
              <a:rPr lang="en-US" sz="2800" dirty="0">
                <a:latin typeface="Franklin Gothic Book" panose="020B0503020102020204" pitchFamily="34" charset="0"/>
              </a:rPr>
              <a:t>All members can participate virtually with no physical meeting, and the agenda does not require listing the call-in locations</a:t>
            </a:r>
          </a:p>
        </p:txBody>
      </p:sp>
      <p:sp>
        <p:nvSpPr>
          <p:cNvPr id="6" name="Rectangle 2"/>
          <p:cNvSpPr txBox="1">
            <a:spLocks noChangeArrowheads="1"/>
          </p:cNvSpPr>
          <p:nvPr/>
        </p:nvSpPr>
        <p:spPr>
          <a:xfrm>
            <a:off x="0" y="406400"/>
            <a:ext cx="12192000" cy="858158"/>
          </a:xfrm>
          <a:prstGeom prst="rect">
            <a:avLst/>
          </a:prstGeom>
          <a:solidFill>
            <a:schemeClr val="accent1">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FFFFFF"/>
                </a:solidFill>
                <a:latin typeface="Franklin Gothic Book" panose="020B0503020102020204" pitchFamily="34" charset="0"/>
              </a:rPr>
              <a:t>TELECONFERENCE MEETINGS – State of Emergency Option </a:t>
            </a:r>
            <a:endParaRPr lang="en-US" sz="4800" b="1" cap="all" dirty="0">
              <a:solidFill>
                <a:schemeClr val="bg1"/>
              </a:solidFill>
              <a:latin typeface="Franklin Gothic Book" panose="020B0503020102020204" pitchFamily="34" charset="0"/>
              <a:ea typeface="Arial Unicode MS" pitchFamily="34" charset="-128"/>
              <a:cs typeface="Arial Unicode MS" pitchFamily="34" charset="-128"/>
            </a:endParaRPr>
          </a:p>
        </p:txBody>
      </p:sp>
    </p:spTree>
    <p:extLst>
      <p:ext uri="{BB962C8B-B14F-4D97-AF65-F5344CB8AC3E}">
        <p14:creationId xmlns:p14="http://schemas.microsoft.com/office/powerpoint/2010/main" val="65125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r>
              <a:rPr lang="en-US" sz="4000" cap="all" dirty="0">
                <a:solidFill>
                  <a:schemeClr val="bg1"/>
                </a:solidFill>
                <a:latin typeface="Franklin Gothic Book" panose="020B0503020102020204" pitchFamily="34" charset="0"/>
                <a:ea typeface="Arial Unicode MS" pitchFamily="34" charset="-128"/>
              </a:rPr>
              <a:t>Intent: Transparency &amp; Public Input</a:t>
            </a:r>
          </a:p>
        </p:txBody>
      </p:sp>
      <p:graphicFrame>
        <p:nvGraphicFramePr>
          <p:cNvPr id="176157" name="Rectangle 3">
            <a:extLst>
              <a:ext uri="{FF2B5EF4-FFF2-40B4-BE49-F238E27FC236}">
                <a16:creationId xmlns:a16="http://schemas.microsoft.com/office/drawing/2014/main" id="{7D5A4B0C-A536-4C92-3ECF-6D7A6F19DB43}"/>
              </a:ext>
            </a:extLst>
          </p:cNvPr>
          <p:cNvGraphicFramePr/>
          <p:nvPr>
            <p:extLst>
              <p:ext uri="{D42A27DB-BD31-4B8C-83A1-F6EECF244321}">
                <p14:modId xmlns:p14="http://schemas.microsoft.com/office/powerpoint/2010/main" val="2310517818"/>
              </p:ext>
            </p:extLst>
          </p:nvPr>
        </p:nvGraphicFramePr>
        <p:xfrm>
          <a:off x="7386963" y="2060641"/>
          <a:ext cx="4446740" cy="37672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46734324-1E4F-795E-5855-D357D40E5602}"/>
              </a:ext>
            </a:extLst>
          </p:cNvPr>
          <p:cNvSpPr txBox="1"/>
          <p:nvPr/>
        </p:nvSpPr>
        <p:spPr>
          <a:xfrm>
            <a:off x="0" y="2060641"/>
            <a:ext cx="7290148" cy="5416739"/>
          </a:xfrm>
          <a:prstGeom prst="rect">
            <a:avLst/>
          </a:prstGeom>
          <a:noFill/>
        </p:spPr>
        <p:txBody>
          <a:bodyPr wrap="square">
            <a:spAutoFit/>
          </a:bodyPr>
          <a:lstStyle/>
          <a:p>
            <a:pPr marL="822960" lvl="1" indent="-365760">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Government officials are elected by the people and govern on behalf of the people. </a:t>
            </a:r>
          </a:p>
          <a:p>
            <a:pPr lvl="1">
              <a:spcBef>
                <a:spcPts val="800"/>
              </a:spcBef>
              <a:buClr>
                <a:schemeClr val="accent1">
                  <a:lumMod val="75000"/>
                </a:schemeClr>
              </a:buClr>
            </a:pPr>
            <a:endParaRPr lang="en-US" sz="1400" dirty="0">
              <a:latin typeface="Franklin Gothic Book" panose="020B0503020102020204" pitchFamily="34" charset="0"/>
            </a:endParaRPr>
          </a:p>
          <a:p>
            <a:pPr marL="822960" lvl="1" indent="-365760">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The public needs to have access and be able to observe, monitor, and evaluate its government officials.</a:t>
            </a:r>
          </a:p>
          <a:p>
            <a:pPr lvl="1">
              <a:spcBef>
                <a:spcPts val="800"/>
              </a:spcBef>
              <a:buClr>
                <a:schemeClr val="accent1">
                  <a:lumMod val="75000"/>
                </a:schemeClr>
              </a:buClr>
            </a:pPr>
            <a:endParaRPr lang="en-US" sz="1600" dirty="0">
              <a:latin typeface="Franklin Gothic Book" panose="020B0503020102020204" pitchFamily="34" charset="0"/>
            </a:endParaRPr>
          </a:p>
          <a:p>
            <a:pPr marL="822960" lvl="1" indent="-365760">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Public’s business is done in public.</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dirty="0"/>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dirty="0"/>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1800" dirty="0">
              <a:latin typeface="Franklin Gothic Book" panose="020B0503020102020204" pitchFamily="34" charset="0"/>
            </a:endParaRPr>
          </a:p>
        </p:txBody>
      </p:sp>
      <p:sp>
        <p:nvSpPr>
          <p:cNvPr id="3" name="TextBox 2">
            <a:extLst>
              <a:ext uri="{FF2B5EF4-FFF2-40B4-BE49-F238E27FC236}">
                <a16:creationId xmlns:a16="http://schemas.microsoft.com/office/drawing/2014/main" id="{8E8FB97B-ADB6-E88A-F5D5-2F972E96165E}"/>
              </a:ext>
            </a:extLst>
          </p:cNvPr>
          <p:cNvSpPr txBox="1"/>
          <p:nvPr/>
        </p:nvSpPr>
        <p:spPr>
          <a:xfrm>
            <a:off x="8473857" y="5878938"/>
            <a:ext cx="6100174" cy="364459"/>
          </a:xfrm>
          <a:prstGeom prst="rect">
            <a:avLst/>
          </a:prstGeom>
          <a:noFill/>
        </p:spPr>
        <p:txBody>
          <a:bodyPr wrap="square">
            <a:spAutoFit/>
          </a:bodyPr>
          <a:lstStyle/>
          <a:p>
            <a:pPr marL="0" indent="0">
              <a:lnSpc>
                <a:spcPts val="2400"/>
              </a:lnSpc>
              <a:spcBef>
                <a:spcPts val="0"/>
              </a:spcBef>
              <a:spcAft>
                <a:spcPts val="0"/>
              </a:spcAft>
              <a:buNone/>
            </a:pPr>
            <a:r>
              <a:rPr lang="en-US" sz="1400" i="1" dirty="0">
                <a:latin typeface="Franklin Gothic Book" panose="020B0503020102020204" pitchFamily="34" charset="0"/>
              </a:rPr>
              <a:t>Government Code Section 54950, et seq.</a:t>
            </a:r>
          </a:p>
        </p:txBody>
      </p:sp>
    </p:spTree>
    <p:extLst>
      <p:ext uri="{BB962C8B-B14F-4D97-AF65-F5344CB8AC3E}">
        <p14:creationId xmlns:p14="http://schemas.microsoft.com/office/powerpoint/2010/main" val="2875112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452399"/>
            <a:ext cx="11963400" cy="5201424"/>
          </a:xfrm>
          <a:prstGeom prst="rect">
            <a:avLst/>
          </a:prstGeom>
        </p:spPr>
        <p:txBody>
          <a:bodyPr wrap="square">
            <a:spAutoFit/>
          </a:bodyPr>
          <a:lstStyle/>
          <a:p>
            <a:pPr marL="457200" indent="-457200">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Members need to participate remotely due to just cause or emergency</a:t>
            </a:r>
          </a:p>
          <a:p>
            <a:pPr marL="457200" indent="-457200">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Posting of teleconference locations and allowing public access at each location not required if: </a:t>
            </a:r>
          </a:p>
          <a:p>
            <a:pPr marL="914400" lvl="1" indent="-457200">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Quorum of members participate in person at one noticed location open to public</a:t>
            </a:r>
          </a:p>
          <a:p>
            <a:pPr marL="914400" lvl="1" indent="-457200">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Public may remotely hear, visually observe, and address body in real time either remotely or in person</a:t>
            </a:r>
          </a:p>
          <a:p>
            <a:pPr marL="914400" lvl="1" indent="-457200">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In the event of a broadcast disruption, the body may take no further action until restored</a:t>
            </a:r>
          </a:p>
        </p:txBody>
      </p:sp>
      <p:sp>
        <p:nvSpPr>
          <p:cNvPr id="6" name="Rectangle 2"/>
          <p:cNvSpPr txBox="1">
            <a:spLocks noChangeArrowheads="1"/>
          </p:cNvSpPr>
          <p:nvPr/>
        </p:nvSpPr>
        <p:spPr>
          <a:xfrm>
            <a:off x="0" y="406400"/>
            <a:ext cx="12192000" cy="858158"/>
          </a:xfrm>
          <a:prstGeom prst="rect">
            <a:avLst/>
          </a:prstGeom>
          <a:solidFill>
            <a:schemeClr val="accent1">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solidFill>
                  <a:srgbClr val="FFFFFF"/>
                </a:solidFill>
                <a:latin typeface="Franklin Gothic Book" panose="020B0503020102020204" pitchFamily="34" charset="0"/>
              </a:rPr>
              <a:t>TELECONFERENCE MEETINGS – Hybrid Meeting Option</a:t>
            </a:r>
            <a:endParaRPr lang="en-US" sz="6000" b="1" cap="all" dirty="0">
              <a:solidFill>
                <a:schemeClr val="bg1"/>
              </a:solidFill>
              <a:latin typeface="Franklin Gothic Book" panose="020B0503020102020204" pitchFamily="34" charset="0"/>
              <a:ea typeface="Arial Unicode MS" pitchFamily="34" charset="-128"/>
              <a:cs typeface="Arial Unicode MS" pitchFamily="34" charset="-128"/>
            </a:endParaRPr>
          </a:p>
        </p:txBody>
      </p:sp>
    </p:spTree>
    <p:extLst>
      <p:ext uri="{BB962C8B-B14F-4D97-AF65-F5344CB8AC3E}">
        <p14:creationId xmlns:p14="http://schemas.microsoft.com/office/powerpoint/2010/main" val="3347343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342900"/>
            <a:ext cx="12192000" cy="947058"/>
          </a:xfrm>
          <a:solidFill>
            <a:schemeClr val="accent1">
              <a:lumMod val="75000"/>
            </a:schemeClr>
          </a:solidFill>
        </p:spPr>
        <p:txBody>
          <a:bodyPr/>
          <a:lstStyle/>
          <a:p>
            <a:r>
              <a:rPr lang="en-US" sz="4000" dirty="0">
                <a:solidFill>
                  <a:srgbClr val="FFFFFF"/>
                </a:solidFill>
                <a:latin typeface="Franklin Gothic Book" panose="020B0503020102020204" pitchFamily="34" charset="0"/>
              </a:rPr>
              <a:t>TELECONFERENCE MEETINGS – Hybrid Meeting Option</a:t>
            </a:r>
            <a:endParaRPr lang="en-US" sz="4000" cap="all" dirty="0">
              <a:solidFill>
                <a:schemeClr val="bg1"/>
              </a:solidFill>
              <a:latin typeface="Franklin Gothic Book" panose="020B0503020102020204" pitchFamily="34" charset="0"/>
            </a:endParaRPr>
          </a:p>
        </p:txBody>
      </p:sp>
      <p:sp>
        <p:nvSpPr>
          <p:cNvPr id="38915" name="Rectangle 3"/>
          <p:cNvSpPr>
            <a:spLocks noGrp="1" noChangeArrowheads="1"/>
          </p:cNvSpPr>
          <p:nvPr>
            <p:ph idx="4294967295"/>
          </p:nvPr>
        </p:nvSpPr>
        <p:spPr>
          <a:xfrm>
            <a:off x="791453" y="1471613"/>
            <a:ext cx="11068038" cy="4745755"/>
          </a:xfrm>
        </p:spPr>
        <p:txBody>
          <a:bodyPr vert="horz">
            <a:normAutofit fontScale="85000" lnSpcReduction="20000"/>
          </a:bodyPr>
          <a:lstStyle/>
          <a:p>
            <a:pPr marL="457200"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300" b="1" dirty="0">
                <a:latin typeface="Franklin Gothic Book" panose="020B0503020102020204" pitchFamily="34" charset="0"/>
              </a:rPr>
              <a:t>Just cause situations (general description required):</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2900" dirty="0">
                <a:latin typeface="Franklin Gothic Book" panose="020B0503020102020204" pitchFamily="34" charset="0"/>
              </a:rPr>
              <a:t>Childcare or caregiving need of specified persons</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2900" dirty="0">
                <a:latin typeface="Franklin Gothic Book" panose="020B0503020102020204" pitchFamily="34" charset="0"/>
              </a:rPr>
              <a:t>Contagious illness</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2900" dirty="0">
                <a:latin typeface="Franklin Gothic Book" panose="020B0503020102020204" pitchFamily="34" charset="0"/>
              </a:rPr>
              <a:t>Need related to a physical or mental disability</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2900" dirty="0">
                <a:latin typeface="Franklin Gothic Book" panose="020B0503020102020204" pitchFamily="34" charset="0"/>
              </a:rPr>
              <a:t>Travel on official business of government agency</a:t>
            </a:r>
          </a:p>
          <a:p>
            <a:pPr marL="4572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400" b="1" dirty="0">
                <a:latin typeface="Franklin Gothic Book" panose="020B0503020102020204" pitchFamily="34" charset="0"/>
              </a:rPr>
              <a:t>Emergency circumstances (general description and vote required):</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2900" dirty="0">
                <a:latin typeface="Franklin Gothic Book" panose="020B0503020102020204" pitchFamily="34" charset="0"/>
              </a:rPr>
              <a:t>A physical or family medical emergency that prevents a member from attending in person.</a:t>
            </a:r>
          </a:p>
          <a:p>
            <a:pPr marL="0" indent="0">
              <a:lnSpc>
                <a:spcPct val="80000"/>
              </a:lnSpc>
              <a:spcBef>
                <a:spcPts val="1200"/>
              </a:spcBef>
              <a:spcAft>
                <a:spcPts val="1200"/>
              </a:spcAft>
              <a:buClr>
                <a:schemeClr val="accent1">
                  <a:lumMod val="75000"/>
                </a:schemeClr>
              </a:buClr>
              <a:buNone/>
            </a:pPr>
            <a:endParaRPr lang="en-US" sz="3300" dirty="0">
              <a:latin typeface="Franklin Gothic Book" panose="020B0503020102020204" pitchFamily="34" charset="0"/>
            </a:endParaRPr>
          </a:p>
          <a:p>
            <a:pPr marL="0" indent="0">
              <a:lnSpc>
                <a:spcPct val="80000"/>
              </a:lnSpc>
              <a:spcBef>
                <a:spcPts val="0"/>
              </a:spcBef>
              <a:spcAft>
                <a:spcPts val="1800"/>
              </a:spcAft>
              <a:buClr>
                <a:srgbClr val="D16349"/>
              </a:buClr>
              <a:buNone/>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3850197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7B8D2-A033-C5C3-D5DF-D9A11AB5D943}"/>
            </a:ext>
          </a:extLst>
        </p:cNvPr>
        <p:cNvGrpSpPr/>
        <p:nvPr/>
      </p:nvGrpSpPr>
      <p:grpSpPr>
        <a:xfrm>
          <a:off x="0" y="0"/>
          <a:ext cx="0" cy="0"/>
          <a:chOff x="0" y="0"/>
          <a:chExt cx="0" cy="0"/>
        </a:xfrm>
      </p:grpSpPr>
      <p:sp>
        <p:nvSpPr>
          <p:cNvPr id="38914" name="Rectangle 2">
            <a:extLst>
              <a:ext uri="{FF2B5EF4-FFF2-40B4-BE49-F238E27FC236}">
                <a16:creationId xmlns:a16="http://schemas.microsoft.com/office/drawing/2014/main" id="{7FB0D487-9870-5F29-B6A3-B7279D3195CF}"/>
              </a:ext>
            </a:extLst>
          </p:cNvPr>
          <p:cNvSpPr>
            <a:spLocks noGrp="1" noChangeArrowheads="1"/>
          </p:cNvSpPr>
          <p:nvPr>
            <p:ph type="title"/>
          </p:nvPr>
        </p:nvSpPr>
        <p:spPr>
          <a:xfrm>
            <a:off x="0" y="342900"/>
            <a:ext cx="12192000" cy="947058"/>
          </a:xfrm>
          <a:solidFill>
            <a:schemeClr val="accent1">
              <a:lumMod val="75000"/>
            </a:schemeClr>
          </a:solidFill>
        </p:spPr>
        <p:txBody>
          <a:bodyPr/>
          <a:lstStyle/>
          <a:p>
            <a:r>
              <a:rPr lang="en-US" sz="4000" dirty="0">
                <a:solidFill>
                  <a:srgbClr val="FFFFFF"/>
                </a:solidFill>
                <a:latin typeface="Franklin Gothic Book" panose="020B0503020102020204" pitchFamily="34" charset="0"/>
              </a:rPr>
              <a:t>TELECONFERENCE MEETINGS – Hybrid Meeting Option</a:t>
            </a:r>
            <a:endParaRPr lang="en-US" sz="4000" cap="all" dirty="0">
              <a:solidFill>
                <a:schemeClr val="bg1"/>
              </a:solidFill>
              <a:latin typeface="Franklin Gothic Book" panose="020B0503020102020204" pitchFamily="34" charset="0"/>
            </a:endParaRPr>
          </a:p>
        </p:txBody>
      </p:sp>
      <p:sp>
        <p:nvSpPr>
          <p:cNvPr id="38915" name="Rectangle 3">
            <a:extLst>
              <a:ext uri="{FF2B5EF4-FFF2-40B4-BE49-F238E27FC236}">
                <a16:creationId xmlns:a16="http://schemas.microsoft.com/office/drawing/2014/main" id="{4576A236-4743-8623-7B0A-D1BFE3B77B0B}"/>
              </a:ext>
            </a:extLst>
          </p:cNvPr>
          <p:cNvSpPr>
            <a:spLocks noGrp="1" noChangeArrowheads="1"/>
          </p:cNvSpPr>
          <p:nvPr>
            <p:ph idx="4294967295"/>
          </p:nvPr>
        </p:nvSpPr>
        <p:spPr>
          <a:xfrm>
            <a:off x="495300" y="1566863"/>
            <a:ext cx="10944225" cy="5291137"/>
          </a:xfrm>
        </p:spPr>
        <p:txBody>
          <a:bodyPr vert="horz">
            <a:normAutofit fontScale="62500" lnSpcReduction="20000"/>
          </a:bodyPr>
          <a:lstStyle/>
          <a:p>
            <a:pPr marL="457200"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4500" b="1" dirty="0">
                <a:latin typeface="Franklin Gothic Book" panose="020B0503020102020204" pitchFamily="34" charset="0"/>
              </a:rPr>
              <a:t>Member participating remotely without posting location must follow these procedures:</a:t>
            </a:r>
          </a:p>
          <a:p>
            <a:pPr marL="914400" lvl="1"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800" dirty="0">
                <a:latin typeface="Franklin Gothic Book" panose="020B0503020102020204" pitchFamily="34" charset="0"/>
              </a:rPr>
              <a:t>Just cause cannot be invoked more than twice per year</a:t>
            </a:r>
          </a:p>
          <a:p>
            <a:pPr marL="914400" lvl="1"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800" dirty="0">
                <a:latin typeface="Franklin Gothic Book" panose="020B0503020102020204" pitchFamily="34" charset="0"/>
              </a:rPr>
              <a:t>Just cause and emergency circumstances collectively cannot be invoked for more than:</a:t>
            </a:r>
          </a:p>
          <a:p>
            <a:pPr marL="1371600" lvl="3"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800" dirty="0">
                <a:latin typeface="Franklin Gothic Book" panose="020B0503020102020204" pitchFamily="34" charset="0"/>
              </a:rPr>
              <a:t>Two meetings per year, if the legislative body regularly meets once per month or less</a:t>
            </a:r>
          </a:p>
          <a:p>
            <a:pPr marL="1371600" lvl="3"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800" dirty="0">
                <a:latin typeface="Franklin Gothic Book" panose="020B0503020102020204" pitchFamily="34" charset="0"/>
              </a:rPr>
              <a:t>Five meetings per year, if the legislative body regularly meets twice per month</a:t>
            </a:r>
          </a:p>
          <a:p>
            <a:pPr marL="1371600" lvl="3"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800" dirty="0">
                <a:latin typeface="Franklin Gothic Book" panose="020B0503020102020204" pitchFamily="34" charset="0"/>
              </a:rPr>
              <a:t>Seven meetings per year, if the legislative body regularly meets three or more times per month</a:t>
            </a:r>
          </a:p>
          <a:p>
            <a:pPr marL="0" indent="0">
              <a:lnSpc>
                <a:spcPct val="80000"/>
              </a:lnSpc>
              <a:spcBef>
                <a:spcPts val="1200"/>
              </a:spcBef>
              <a:spcAft>
                <a:spcPts val="1200"/>
              </a:spcAft>
              <a:buClr>
                <a:schemeClr val="accent1">
                  <a:lumMod val="75000"/>
                </a:schemeClr>
              </a:buClr>
              <a:buNone/>
            </a:pPr>
            <a:endParaRPr lang="en-US" sz="3300" dirty="0">
              <a:latin typeface="Franklin Gothic Book" panose="020B0503020102020204" pitchFamily="34" charset="0"/>
            </a:endParaRPr>
          </a:p>
          <a:p>
            <a:pPr marL="0" indent="0">
              <a:lnSpc>
                <a:spcPct val="80000"/>
              </a:lnSpc>
              <a:spcBef>
                <a:spcPts val="0"/>
              </a:spcBef>
              <a:spcAft>
                <a:spcPts val="1800"/>
              </a:spcAft>
              <a:buClr>
                <a:srgbClr val="D16349"/>
              </a:buClr>
              <a:buNone/>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3321775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E4D60-44F6-881B-F744-5984CB33C26B}"/>
            </a:ext>
          </a:extLst>
        </p:cNvPr>
        <p:cNvGrpSpPr/>
        <p:nvPr/>
      </p:nvGrpSpPr>
      <p:grpSpPr>
        <a:xfrm>
          <a:off x="0" y="0"/>
          <a:ext cx="0" cy="0"/>
          <a:chOff x="0" y="0"/>
          <a:chExt cx="0" cy="0"/>
        </a:xfrm>
      </p:grpSpPr>
      <p:sp>
        <p:nvSpPr>
          <p:cNvPr id="38914" name="Rectangle 2">
            <a:extLst>
              <a:ext uri="{FF2B5EF4-FFF2-40B4-BE49-F238E27FC236}">
                <a16:creationId xmlns:a16="http://schemas.microsoft.com/office/drawing/2014/main" id="{052D1B79-CCFD-5586-644E-BAD97CD408E6}"/>
              </a:ext>
            </a:extLst>
          </p:cNvPr>
          <p:cNvSpPr>
            <a:spLocks noGrp="1" noChangeArrowheads="1"/>
          </p:cNvSpPr>
          <p:nvPr>
            <p:ph type="title"/>
          </p:nvPr>
        </p:nvSpPr>
        <p:spPr>
          <a:xfrm>
            <a:off x="0" y="342900"/>
            <a:ext cx="12192000" cy="947058"/>
          </a:xfrm>
          <a:solidFill>
            <a:schemeClr val="accent1">
              <a:lumMod val="75000"/>
            </a:schemeClr>
          </a:solidFill>
        </p:spPr>
        <p:txBody>
          <a:bodyPr/>
          <a:lstStyle/>
          <a:p>
            <a:r>
              <a:rPr lang="en-US" sz="4000" dirty="0">
                <a:solidFill>
                  <a:srgbClr val="FFFFFF"/>
                </a:solidFill>
                <a:latin typeface="Franklin Gothic Book" panose="020B0503020102020204" pitchFamily="34" charset="0"/>
              </a:rPr>
              <a:t>BROWN ACT PENALTIES</a:t>
            </a:r>
            <a:endParaRPr lang="en-US" sz="4000" cap="all" dirty="0">
              <a:solidFill>
                <a:schemeClr val="bg1"/>
              </a:solidFill>
              <a:latin typeface="Franklin Gothic Book" panose="020B0503020102020204" pitchFamily="34" charset="0"/>
            </a:endParaRPr>
          </a:p>
        </p:txBody>
      </p:sp>
      <p:sp>
        <p:nvSpPr>
          <p:cNvPr id="38915" name="Rectangle 3">
            <a:extLst>
              <a:ext uri="{FF2B5EF4-FFF2-40B4-BE49-F238E27FC236}">
                <a16:creationId xmlns:a16="http://schemas.microsoft.com/office/drawing/2014/main" id="{2EC4CD24-2ED7-BD72-A0B2-77527D2175AE}"/>
              </a:ext>
            </a:extLst>
          </p:cNvPr>
          <p:cNvSpPr>
            <a:spLocks noGrp="1" noChangeArrowheads="1"/>
          </p:cNvSpPr>
          <p:nvPr>
            <p:ph idx="4294967295"/>
          </p:nvPr>
        </p:nvSpPr>
        <p:spPr>
          <a:xfrm>
            <a:off x="791453" y="1955610"/>
            <a:ext cx="11068038" cy="4261758"/>
          </a:xfrm>
        </p:spPr>
        <p:txBody>
          <a:bodyPr vert="horz">
            <a:normAutofit/>
          </a:bodyPr>
          <a:lstStyle/>
          <a:p>
            <a:pPr marL="457200"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400" dirty="0">
                <a:latin typeface="Franklin Gothic Book" panose="020B0503020102020204" pitchFamily="34" charset="0"/>
              </a:rPr>
              <a:t>Misdemeanor per Gov’t Code 54959 where there is intent to deprive public of information</a:t>
            </a:r>
          </a:p>
          <a:p>
            <a:pPr marL="457200"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400" dirty="0">
                <a:latin typeface="Franklin Gothic Book" panose="020B0503020102020204" pitchFamily="34" charset="0"/>
              </a:rPr>
              <a:t>Civil Actions per Gov’t Code 54960, etc. </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000" dirty="0">
                <a:latin typeface="Franklin Gothic Book" panose="020B0503020102020204" pitchFamily="34" charset="0"/>
              </a:rPr>
              <a:t>May void past actions (after opportunity to cure and correct)</a:t>
            </a:r>
          </a:p>
          <a:p>
            <a:pPr marL="914400" lvl="2" indent="-457200">
              <a:lnSpc>
                <a:spcPct val="100000"/>
              </a:lnSpc>
              <a:spcBef>
                <a:spcPts val="1200"/>
              </a:spcBef>
              <a:spcAft>
                <a:spcPts val="1200"/>
              </a:spcAft>
              <a:buClr>
                <a:schemeClr val="accent1">
                  <a:lumMod val="75000"/>
                </a:schemeClr>
              </a:buClr>
              <a:buFont typeface="Franklin Gothic Book" panose="020B0503020102020204" pitchFamily="34" charset="0"/>
              <a:buChar char="●"/>
            </a:pPr>
            <a:r>
              <a:rPr lang="en-US" sz="3000" dirty="0">
                <a:latin typeface="Franklin Gothic Book" panose="020B0503020102020204" pitchFamily="34" charset="0"/>
              </a:rPr>
              <a:t>Plaintiffs may recover costs and attorney’s fees if a violation is found</a:t>
            </a:r>
          </a:p>
          <a:p>
            <a:pPr marL="0" indent="0">
              <a:lnSpc>
                <a:spcPct val="80000"/>
              </a:lnSpc>
              <a:spcBef>
                <a:spcPts val="1200"/>
              </a:spcBef>
              <a:spcAft>
                <a:spcPts val="1200"/>
              </a:spcAft>
              <a:buClr>
                <a:schemeClr val="accent1">
                  <a:lumMod val="75000"/>
                </a:schemeClr>
              </a:buClr>
              <a:buNone/>
            </a:pPr>
            <a:endParaRPr lang="en-US" sz="3300" dirty="0">
              <a:latin typeface="Franklin Gothic Book" panose="020B0503020102020204" pitchFamily="34" charset="0"/>
            </a:endParaRPr>
          </a:p>
          <a:p>
            <a:pPr marL="0" indent="0">
              <a:lnSpc>
                <a:spcPct val="80000"/>
              </a:lnSpc>
              <a:spcBef>
                <a:spcPts val="0"/>
              </a:spcBef>
              <a:spcAft>
                <a:spcPts val="1800"/>
              </a:spcAft>
              <a:buClr>
                <a:srgbClr val="D16349"/>
              </a:buClr>
              <a:buNone/>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745688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r>
              <a:rPr lang="en-US" sz="4000" cap="all" dirty="0">
                <a:solidFill>
                  <a:schemeClr val="bg1"/>
                </a:solidFill>
                <a:latin typeface="Franklin Gothic Book" panose="020B0503020102020204" pitchFamily="34" charset="0"/>
                <a:ea typeface="Arial Unicode MS" pitchFamily="34" charset="-128"/>
              </a:rPr>
              <a:t>Brown Act Application</a:t>
            </a:r>
          </a:p>
        </p:txBody>
      </p:sp>
      <p:sp>
        <p:nvSpPr>
          <p:cNvPr id="176131" name="Rectangle 3"/>
          <p:cNvSpPr>
            <a:spLocks noGrp="1" noChangeArrowheads="1"/>
          </p:cNvSpPr>
          <p:nvPr>
            <p:ph idx="4294967295"/>
          </p:nvPr>
        </p:nvSpPr>
        <p:spPr>
          <a:xfrm>
            <a:off x="121085" y="1228686"/>
            <a:ext cx="11949830" cy="1355957"/>
          </a:xfrm>
        </p:spPr>
        <p:txBody>
          <a:bodyPr>
            <a:noAutofit/>
          </a:bodyPr>
          <a:lstStyle/>
          <a:p>
            <a:pPr marL="365760" indent="-365760">
              <a:lnSpc>
                <a:spcPts val="2700"/>
              </a:lnSpc>
              <a:spcBef>
                <a:spcPts val="800"/>
              </a:spcBef>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822960" lvl="1" indent="-365760">
              <a:lnSpc>
                <a:spcPct val="1000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All meetings of the legislative body of a local agency shall be open and public, and all persons shall be permitted to attend any meeting.</a:t>
            </a:r>
            <a:endParaRPr lang="en-US" sz="2400" dirty="0">
              <a:latin typeface="Franklin Gothic Book" panose="020B0503020102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
        <p:nvSpPr>
          <p:cNvPr id="2" name="Rectangle 3">
            <a:extLst>
              <a:ext uri="{FF2B5EF4-FFF2-40B4-BE49-F238E27FC236}">
                <a16:creationId xmlns:a16="http://schemas.microsoft.com/office/drawing/2014/main" id="{FF2857D9-276B-4EE1-9E2C-ADC7441E6CA1}"/>
              </a:ext>
            </a:extLst>
          </p:cNvPr>
          <p:cNvSpPr txBox="1">
            <a:spLocks noChangeArrowheads="1"/>
          </p:cNvSpPr>
          <p:nvPr/>
        </p:nvSpPr>
        <p:spPr>
          <a:xfrm>
            <a:off x="419100" y="2312476"/>
            <a:ext cx="10858500" cy="39217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5760" indent="-365760">
              <a:lnSpc>
                <a:spcPts val="2700"/>
              </a:lnSpc>
              <a:spcBef>
                <a:spcPts val="800"/>
              </a:spcBef>
              <a:buClr>
                <a:schemeClr val="accent1">
                  <a:lumMod val="75000"/>
                </a:schemeClr>
              </a:buClr>
              <a:buFont typeface="Franklin Gothic Book" panose="020B0503020102020204" pitchFamily="34" charset="0"/>
              <a:buChar char="●"/>
            </a:pPr>
            <a:endParaRPr lang="en-US" sz="3200" dirty="0">
              <a:latin typeface="Franklin Gothic Book" panose="020B0503020102020204" pitchFamily="34" charset="0"/>
            </a:endParaRP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Defines legislative bodies and what constitutes a meeting</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Provides for public access to meetings and documents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Agenda requirements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Sets forth closed session items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Adopting meeting procedures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No secret ballots </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Establishes remedies and penalties</a:t>
            </a:r>
          </a:p>
          <a:p>
            <a:pPr marL="1280160" lvl="2" indent="-365760">
              <a:lnSpc>
                <a:spcPts val="2700"/>
              </a:lnSpc>
              <a:spcBef>
                <a:spcPts val="800"/>
              </a:spcBef>
              <a:buClr>
                <a:schemeClr val="accent1">
                  <a:lumMod val="75000"/>
                </a:schemeClr>
              </a:buClr>
              <a:buFont typeface="Franklin Gothic Book" panose="020B0503020102020204" pitchFamily="34" charset="0"/>
              <a:buChar char="●"/>
            </a:pPr>
            <a:endParaRPr lang="en-US" sz="2400" dirty="0"/>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latin typeface="Candara" panose="020E0502030303020204" pitchFamily="34" charset="0"/>
            </a:endParaRPr>
          </a:p>
        </p:txBody>
      </p:sp>
    </p:spTree>
    <p:extLst>
      <p:ext uri="{BB962C8B-B14F-4D97-AF65-F5344CB8AC3E}">
        <p14:creationId xmlns:p14="http://schemas.microsoft.com/office/powerpoint/2010/main" val="4149037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458"/>
          </a:xfrm>
          <a:solidFill>
            <a:schemeClr val="accent1">
              <a:lumMod val="75000"/>
            </a:schemeClr>
          </a:solidFill>
        </p:spPr>
        <p:txBody>
          <a:bodyPr>
            <a:noAutofit/>
          </a:bodyPr>
          <a:lstStyle/>
          <a:p>
            <a:r>
              <a:rPr lang="en-US" sz="4000" dirty="0">
                <a:solidFill>
                  <a:schemeClr val="bg1"/>
                </a:solidFill>
                <a:latin typeface="Franklin Gothic Book" panose="020B0503020102020204" pitchFamily="34" charset="0"/>
              </a:rPr>
              <a:t>WHO IS SUBJECT TO THE BROWN ACT?</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2" name="Rectangle 3">
            <a:extLst>
              <a:ext uri="{FF2B5EF4-FFF2-40B4-BE49-F238E27FC236}">
                <a16:creationId xmlns:a16="http://schemas.microsoft.com/office/drawing/2014/main" id="{28C34D2C-EDC2-3241-46D5-27D23691A00A}"/>
              </a:ext>
            </a:extLst>
          </p:cNvPr>
          <p:cNvSpPr txBox="1">
            <a:spLocks noChangeArrowheads="1"/>
          </p:cNvSpPr>
          <p:nvPr/>
        </p:nvSpPr>
        <p:spPr>
          <a:xfrm>
            <a:off x="0" y="1621221"/>
            <a:ext cx="11792607" cy="51054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22960" lvl="1" indent="-365760">
              <a:lnSpc>
                <a:spcPct val="100000"/>
              </a:lnSpc>
              <a:spcBef>
                <a:spcPts val="800"/>
              </a:spcBef>
              <a:buClr>
                <a:schemeClr val="accent1">
                  <a:lumMod val="75000"/>
                </a:schemeClr>
              </a:buClr>
              <a:buFont typeface="Franklin Gothic Book" panose="020B0503020102020204" pitchFamily="34" charset="0"/>
              <a:buChar char="●"/>
            </a:pPr>
            <a:r>
              <a:rPr lang="en-US" sz="3200" b="1" dirty="0">
                <a:latin typeface="Franklin Gothic Book" panose="020B0503020102020204" pitchFamily="34" charset="0"/>
              </a:rPr>
              <a:t>“Legislative Bodies” </a:t>
            </a:r>
          </a:p>
          <a:p>
            <a:pPr marL="1280160" lvl="2" indent="-365760">
              <a:lnSpc>
                <a:spcPct val="1000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Governing body of a local agency</a:t>
            </a:r>
          </a:p>
          <a:p>
            <a:pPr marL="1280160" lvl="2" indent="-365760">
              <a:lnSpc>
                <a:spcPct val="1000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Local body created by state or federal statute </a:t>
            </a:r>
          </a:p>
          <a:p>
            <a:pPr marL="1280160" lvl="2" indent="-365760">
              <a:lnSpc>
                <a:spcPct val="1000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 commission, board, or other body created by formal action of a legislative body</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3200" b="1" u="sng"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latin typeface="Candara" panose="020E0502030303020204" pitchFamily="34" charset="0"/>
            </a:endParaRPr>
          </a:p>
        </p:txBody>
      </p:sp>
      <p:graphicFrame>
        <p:nvGraphicFramePr>
          <p:cNvPr id="3" name="Diagram 2">
            <a:extLst>
              <a:ext uri="{FF2B5EF4-FFF2-40B4-BE49-F238E27FC236}">
                <a16:creationId xmlns:a16="http://schemas.microsoft.com/office/drawing/2014/main" id="{DEE19658-6296-9AB1-D19C-F70D10EF385A}"/>
              </a:ext>
            </a:extLst>
          </p:cNvPr>
          <p:cNvGraphicFramePr/>
          <p:nvPr>
            <p:extLst>
              <p:ext uri="{D42A27DB-BD31-4B8C-83A1-F6EECF244321}">
                <p14:modId xmlns:p14="http://schemas.microsoft.com/office/powerpoint/2010/main" val="308036142"/>
              </p:ext>
            </p:extLst>
          </p:nvPr>
        </p:nvGraphicFramePr>
        <p:xfrm>
          <a:off x="838200" y="3534560"/>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9941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30200"/>
            <a:ext cx="12192000" cy="9597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LEGISLATIVE BODY SUBCOMMITTEES</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4" name="TextBox 3">
            <a:extLst>
              <a:ext uri="{FF2B5EF4-FFF2-40B4-BE49-F238E27FC236}">
                <a16:creationId xmlns:a16="http://schemas.microsoft.com/office/drawing/2014/main" id="{2A4E1021-04DE-877D-C599-D373E2EED6F4}"/>
              </a:ext>
            </a:extLst>
          </p:cNvPr>
          <p:cNvSpPr txBox="1"/>
          <p:nvPr/>
        </p:nvSpPr>
        <p:spPr>
          <a:xfrm>
            <a:off x="520754" y="1813035"/>
            <a:ext cx="11150491" cy="4287328"/>
          </a:xfrm>
          <a:prstGeom prst="rect">
            <a:avLst/>
          </a:prstGeom>
          <a:noFill/>
        </p:spPr>
        <p:txBody>
          <a:bodyPr wrap="square">
            <a:spAutoFit/>
          </a:bodyPr>
          <a:lstStyle/>
          <a:p>
            <a:pPr marL="365760"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800" b="1" dirty="0">
                <a:latin typeface="Franklin Gothic Book" panose="020B0503020102020204" pitchFamily="34" charset="0"/>
              </a:rPr>
              <a:t>The Brown Act also applies to subcommittees: </a:t>
            </a:r>
          </a:p>
          <a:p>
            <a:pPr marL="822960" lvl="2"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Regular subcommittees of a legislative body are subject to the Brown Act </a:t>
            </a:r>
          </a:p>
          <a:p>
            <a:pPr marL="822960" lvl="2"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Limited duration Ad Hoc committees for a specific purpose (composed of fewer than a quorum of legislative body members) are not subject to the Brown Act </a:t>
            </a:r>
          </a:p>
          <a:p>
            <a:pPr marL="822960" lvl="2"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Ad Hoc committees that include members of the public are subject to the Brown Act </a:t>
            </a:r>
          </a:p>
          <a:p>
            <a:pPr marL="822960" lvl="2"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committee created by formal action is also subject to the Brown Act (e.g., ordinance or resolution)</a:t>
            </a:r>
          </a:p>
        </p:txBody>
      </p:sp>
    </p:spTree>
    <p:extLst>
      <p:ext uri="{BB962C8B-B14F-4D97-AF65-F5344CB8AC3E}">
        <p14:creationId xmlns:p14="http://schemas.microsoft.com/office/powerpoint/2010/main" val="259041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53563-F719-CDF2-B8E9-B21EC3FEECDD}"/>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C9044D64-9F36-6D52-72E2-56F7E52EBF43}"/>
              </a:ext>
            </a:extLst>
          </p:cNvPr>
          <p:cNvSpPr>
            <a:spLocks noGrp="1" noChangeArrowheads="1"/>
          </p:cNvSpPr>
          <p:nvPr>
            <p:ph type="title"/>
          </p:nvPr>
        </p:nvSpPr>
        <p:spPr>
          <a:xfrm>
            <a:off x="0" y="381000"/>
            <a:ext cx="12192000" cy="9089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MEETINGS—DEFINED</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a:extLst>
              <a:ext uri="{FF2B5EF4-FFF2-40B4-BE49-F238E27FC236}">
                <a16:creationId xmlns:a16="http://schemas.microsoft.com/office/drawing/2014/main" id="{D718017D-4CF2-B149-056D-28152E5306B9}"/>
              </a:ext>
            </a:extLst>
          </p:cNvPr>
          <p:cNvSpPr>
            <a:spLocks noGrp="1" noChangeArrowheads="1"/>
          </p:cNvSpPr>
          <p:nvPr>
            <p:ph idx="4294967295"/>
          </p:nvPr>
        </p:nvSpPr>
        <p:spPr>
          <a:xfrm>
            <a:off x="268784" y="1655214"/>
            <a:ext cx="6716112" cy="4821786"/>
          </a:xfrm>
        </p:spPr>
        <p:txBody>
          <a:bodyPr>
            <a:normAutofit fontScale="85000" lnSpcReduction="20000"/>
          </a:bodyPr>
          <a:lstStyle/>
          <a:p>
            <a:pPr marL="365760"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Broad definition:</a:t>
            </a:r>
          </a:p>
          <a:p>
            <a:pPr marL="822960" lvl="2"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2700" dirty="0">
                <a:latin typeface="Franklin Gothic Book" panose="020B0503020102020204" pitchFamily="34" charset="0"/>
              </a:rPr>
              <a:t>A congregation of a majority of the members of a legislative body at the same time and location, including teleconference location, to hear, discuss, deliberate, or take action on any item that is within the subject matter jurisdiction of the legislative body.</a:t>
            </a:r>
          </a:p>
          <a:p>
            <a:pPr marL="365760" lvl="1"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A majority of members shall not use a series of communications of any kind, directly or </a:t>
            </a:r>
            <a:r>
              <a:rPr lang="en-US" sz="3200" b="1" dirty="0">
                <a:latin typeface="Franklin Gothic Book" panose="020B0503020102020204" pitchFamily="34" charset="0"/>
              </a:rPr>
              <a:t>through intermediaries</a:t>
            </a:r>
            <a:r>
              <a:rPr lang="en-US" sz="3200" dirty="0">
                <a:latin typeface="Franklin Gothic Book" panose="020B0503020102020204" pitchFamily="34" charset="0"/>
              </a:rPr>
              <a:t>, to discuss, deliberate or take action</a:t>
            </a:r>
          </a:p>
          <a:p>
            <a:pPr>
              <a:spcBef>
                <a:spcPts val="0"/>
              </a:spcBef>
              <a:spcAft>
                <a:spcPts val="1200"/>
              </a:spcAft>
              <a:buClr>
                <a:schemeClr val="accent1">
                  <a:lumMod val="75000"/>
                </a:schemeClr>
              </a:buClr>
              <a:buFont typeface="Wingdings" pitchFamily="2" charset="2"/>
              <a:buChar char="Ø"/>
            </a:pPr>
            <a:endParaRPr lang="en-US" sz="2000" dirty="0">
              <a:latin typeface="Candara" panose="020E0502030303020204" pitchFamily="34" charset="0"/>
            </a:endParaRPr>
          </a:p>
          <a:p>
            <a:pPr>
              <a:spcBef>
                <a:spcPts val="0"/>
              </a:spcBef>
              <a:spcAft>
                <a:spcPts val="1200"/>
              </a:spcAft>
              <a:buClr>
                <a:schemeClr val="accent1">
                  <a:lumMod val="75000"/>
                </a:schemeClr>
              </a:buClr>
              <a:buNone/>
            </a:pPr>
            <a:endParaRPr lang="en-US" sz="2000" dirty="0">
              <a:latin typeface="Candara" panose="020E0502030303020204" pitchFamily="34" charset="0"/>
            </a:endParaRPr>
          </a:p>
        </p:txBody>
      </p:sp>
      <p:pic>
        <p:nvPicPr>
          <p:cNvPr id="2050" name="Picture 2" descr="Overview California's Open Meeting Requirements">
            <a:extLst>
              <a:ext uri="{FF2B5EF4-FFF2-40B4-BE49-F238E27FC236}">
                <a16:creationId xmlns:a16="http://schemas.microsoft.com/office/drawing/2014/main" id="{CBF32704-5905-E715-BC9E-A3B73502AC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2035" y="2222774"/>
            <a:ext cx="3769853" cy="2901020"/>
          </a:xfrm>
          <a:prstGeom prst="rect">
            <a:avLst/>
          </a:prstGeom>
          <a:noFill/>
          <a:ln w="38100">
            <a:solidFill>
              <a:schemeClr val="accent1">
                <a:lumMod val="75000"/>
              </a:schemeClr>
            </a:solidFill>
          </a:ln>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083AF41F-BE10-D2A4-21DE-3EC110751E87}"/>
              </a:ext>
            </a:extLst>
          </p:cNvPr>
          <p:cNvSpPr txBox="1">
            <a:spLocks noChangeArrowheads="1"/>
          </p:cNvSpPr>
          <p:nvPr/>
        </p:nvSpPr>
        <p:spPr>
          <a:xfrm>
            <a:off x="268784" y="1642795"/>
            <a:ext cx="7079667" cy="5202786"/>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5760" lvl="1" indent="-365760">
              <a:lnSpc>
                <a:spcPct val="120000"/>
              </a:lnSpc>
              <a:spcBef>
                <a:spcPts val="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A majority of members shall not use a </a:t>
            </a:r>
            <a:r>
              <a:rPr lang="en-US" sz="3200" b="1" dirty="0">
                <a:latin typeface="Franklin Gothic Book" panose="020B0503020102020204" pitchFamily="34" charset="0"/>
              </a:rPr>
              <a:t>series of communications of any kind</a:t>
            </a:r>
            <a:r>
              <a:rPr lang="en-US" sz="3200" dirty="0">
                <a:latin typeface="Franklin Gothic Book" panose="020B0503020102020204" pitchFamily="34" charset="0"/>
              </a:rPr>
              <a:t>, directly or through intermediaries, to discuss, deliberate or take action</a:t>
            </a:r>
          </a:p>
          <a:p>
            <a:pPr marL="966788" indent="-457200"/>
            <a:r>
              <a:rPr lang="en-US" dirty="0">
                <a:latin typeface="Franklin Gothic Book" panose="020B0503020102020204" pitchFamily="34" charset="0"/>
              </a:rPr>
              <a:t>Emails, Text messages</a:t>
            </a:r>
          </a:p>
          <a:p>
            <a:pPr marL="966788" indent="-457200"/>
            <a:r>
              <a:rPr lang="en-US" dirty="0">
                <a:latin typeface="Franklin Gothic Book" panose="020B0503020102020204" pitchFamily="34" charset="0"/>
              </a:rPr>
              <a:t>Phone conversations</a:t>
            </a:r>
          </a:p>
          <a:p>
            <a:pPr marL="966788" indent="-457200"/>
            <a:r>
              <a:rPr lang="en-US" dirty="0">
                <a:latin typeface="Franklin Gothic Book" panose="020B0503020102020204" pitchFamily="34" charset="0"/>
              </a:rPr>
              <a:t>Face-to-face conversations</a:t>
            </a:r>
          </a:p>
          <a:p>
            <a:pPr marL="966788" indent="-457200"/>
            <a:r>
              <a:rPr lang="en-US" dirty="0">
                <a:latin typeface="Franklin Gothic Book" panose="020B0503020102020204" pitchFamily="34" charset="0"/>
              </a:rPr>
              <a:t>Intermediaries or polls</a:t>
            </a:r>
          </a:p>
          <a:p>
            <a:pPr marL="966788" indent="-457200">
              <a:spcAft>
                <a:spcPts val="600"/>
              </a:spcAft>
            </a:pPr>
            <a:r>
              <a:rPr lang="en-US" dirty="0">
                <a:latin typeface="Franklin Gothic Book" panose="020B0503020102020204" pitchFamily="34" charset="0"/>
              </a:rPr>
              <a:t>Examples:</a:t>
            </a:r>
          </a:p>
          <a:p>
            <a:pPr marL="1371600" lvl="1" indent="-457200">
              <a:buFont typeface="Courier New" panose="02070309020205020404" pitchFamily="49" charset="0"/>
              <a:buChar char="o"/>
            </a:pPr>
            <a:r>
              <a:rPr lang="en-US" sz="2800" dirty="0">
                <a:latin typeface="Franklin Gothic Book" panose="020B0503020102020204" pitchFamily="34" charset="0"/>
              </a:rPr>
              <a:t>Reply All</a:t>
            </a:r>
          </a:p>
          <a:p>
            <a:pPr marL="1371600" lvl="1" indent="-457200">
              <a:buFont typeface="Courier New" panose="02070309020205020404" pitchFamily="49" charset="0"/>
              <a:buChar char="o"/>
            </a:pPr>
            <a:r>
              <a:rPr lang="en-US" sz="2800" dirty="0">
                <a:latin typeface="Franklin Gothic Book" panose="020B0503020102020204" pitchFamily="34" charset="0"/>
              </a:rPr>
              <a:t>Chain: A contacts B; B contacts C … </a:t>
            </a:r>
          </a:p>
          <a:p>
            <a:pPr marL="1371600" lvl="1" indent="-457200">
              <a:buFont typeface="Courier New" panose="02070309020205020404" pitchFamily="49" charset="0"/>
              <a:buChar char="o"/>
            </a:pPr>
            <a:r>
              <a:rPr lang="en-US" sz="2800" dirty="0">
                <a:latin typeface="Franklin Gothic Book" panose="020B0503020102020204" pitchFamily="34" charset="0"/>
              </a:rPr>
              <a:t>Hub &amp; Spoke: A contacts B; A contacts C …</a:t>
            </a:r>
            <a:r>
              <a:rPr lang="en-US" sz="2800" dirty="0">
                <a:solidFill>
                  <a:srgbClr val="663300"/>
                </a:solidFill>
                <a:latin typeface="Franklin Gothic Book" panose="020B0503020102020204" pitchFamily="34" charset="0"/>
              </a:rPr>
              <a:t> </a:t>
            </a:r>
          </a:p>
          <a:p>
            <a:pPr marL="365760" lvl="1" indent="-365760">
              <a:lnSpc>
                <a:spcPct val="120000"/>
              </a:lnSpc>
              <a:spcBef>
                <a:spcPts val="0"/>
              </a:spcBef>
              <a:spcAft>
                <a:spcPts val="1200"/>
              </a:spcAft>
              <a:buClr>
                <a:schemeClr val="accent1">
                  <a:lumMod val="75000"/>
                </a:schemeClr>
              </a:buClr>
              <a:buFont typeface="Franklin Gothic Book" panose="020B0503020102020204" pitchFamily="34" charset="0"/>
              <a:buChar char="●"/>
            </a:pPr>
            <a:endParaRPr lang="en-US" sz="3200" dirty="0">
              <a:latin typeface="Franklin Gothic Book" panose="020B0503020102020204" pitchFamily="34" charset="0"/>
            </a:endParaRPr>
          </a:p>
          <a:p>
            <a:pPr>
              <a:spcBef>
                <a:spcPts val="0"/>
              </a:spcBef>
              <a:spcAft>
                <a:spcPts val="1200"/>
              </a:spcAft>
              <a:buClr>
                <a:schemeClr val="accent1">
                  <a:lumMod val="75000"/>
                </a:schemeClr>
              </a:buClr>
              <a:buFont typeface="Wingdings" pitchFamily="2" charset="2"/>
              <a:buChar char="Ø"/>
            </a:pPr>
            <a:endParaRPr lang="en-US" sz="2000" dirty="0">
              <a:latin typeface="Candara" panose="020E0502030303020204" pitchFamily="34" charset="0"/>
            </a:endParaRPr>
          </a:p>
          <a:p>
            <a:pPr>
              <a:spcBef>
                <a:spcPts val="0"/>
              </a:spcBef>
              <a:spcAft>
                <a:spcPts val="1200"/>
              </a:spcAft>
              <a:buClr>
                <a:schemeClr val="accent1">
                  <a:lumMod val="75000"/>
                </a:schemeClr>
              </a:buClr>
              <a:buFont typeface="Arial" panose="020B0604020202020204" pitchFamily="34" charset="0"/>
              <a:buNone/>
            </a:pPr>
            <a:endParaRPr lang="en-US" sz="2000" dirty="0">
              <a:latin typeface="Candara" panose="020E0502030303020204" pitchFamily="34" charset="0"/>
            </a:endParaRPr>
          </a:p>
        </p:txBody>
      </p:sp>
    </p:spTree>
    <p:extLst>
      <p:ext uri="{BB962C8B-B14F-4D97-AF65-F5344CB8AC3E}">
        <p14:creationId xmlns:p14="http://schemas.microsoft.com/office/powerpoint/2010/main" val="14849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1" presetClass="exit" presetSubtype="0" fill="hold" grpId="0" nodeType="withEffect">
                                  <p:stCondLst>
                                    <p:cond delay="0"/>
                                  </p:stCondLst>
                                  <p:childTnLst>
                                    <p:set>
                                      <p:cBhvr>
                                        <p:cTn id="11" dur="1" fill="hold">
                                          <p:stCondLst>
                                            <p:cond delay="0"/>
                                          </p:stCondLst>
                                        </p:cTn>
                                        <p:tgtEl>
                                          <p:spTgt spid="176131">
                                            <p:txEl>
                                              <p:pRg st="0" end="0"/>
                                            </p:txEl>
                                          </p:spTgt>
                                        </p:tgtEl>
                                        <p:attrNameLst>
                                          <p:attrName>style.visibility</p:attrName>
                                        </p:attrNameLst>
                                      </p:cBhvr>
                                      <p:to>
                                        <p:strVal val="hidden"/>
                                      </p:to>
                                    </p:set>
                                  </p:childTnLst>
                                </p:cTn>
                              </p:par>
                              <p:par>
                                <p:cTn id="12" presetID="1" presetClass="exit" presetSubtype="0" fill="hold" grpId="0" nodeType="withEffect">
                                  <p:stCondLst>
                                    <p:cond delay="0"/>
                                  </p:stCondLst>
                                  <p:childTnLst>
                                    <p:set>
                                      <p:cBhvr>
                                        <p:cTn id="13" dur="1" fill="hold">
                                          <p:stCondLst>
                                            <p:cond delay="0"/>
                                          </p:stCondLst>
                                        </p:cTn>
                                        <p:tgtEl>
                                          <p:spTgt spid="176131">
                                            <p:txEl>
                                              <p:pRg st="1" end="1"/>
                                            </p:txEl>
                                          </p:spTgt>
                                        </p:tgtEl>
                                        <p:attrNameLst>
                                          <p:attrName>style.visibility</p:attrName>
                                        </p:attrNameLst>
                                      </p:cBhvr>
                                      <p:to>
                                        <p:strVal val="hidden"/>
                                      </p:to>
                                    </p:set>
                                  </p:childTnLst>
                                </p:cTn>
                              </p:par>
                              <p:par>
                                <p:cTn id="14" presetID="1" presetClass="exit" presetSubtype="0" fill="hold" grpId="0" nodeType="withEffect">
                                  <p:stCondLst>
                                    <p:cond delay="0"/>
                                  </p:stCondLst>
                                  <p:childTnLst>
                                    <p:set>
                                      <p:cBhvr>
                                        <p:cTn id="15" dur="1" fill="hold">
                                          <p:stCondLst>
                                            <p:cond delay="0"/>
                                          </p:stCondLst>
                                        </p:cTn>
                                        <p:tgtEl>
                                          <p:spTgt spid="176131">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D5C13-0C36-371B-5534-0748F20A291A}"/>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5DCF4E06-7313-140C-08FC-51CD609D96E5}"/>
              </a:ext>
            </a:extLst>
          </p:cNvPr>
          <p:cNvSpPr>
            <a:spLocks noGrp="1" noChangeArrowheads="1"/>
          </p:cNvSpPr>
          <p:nvPr>
            <p:ph type="title"/>
          </p:nvPr>
        </p:nvSpPr>
        <p:spPr>
          <a:xfrm>
            <a:off x="0" y="330200"/>
            <a:ext cx="12192000" cy="9597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QUORUM</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4" name="TextBox 3">
            <a:extLst>
              <a:ext uri="{FF2B5EF4-FFF2-40B4-BE49-F238E27FC236}">
                <a16:creationId xmlns:a16="http://schemas.microsoft.com/office/drawing/2014/main" id="{DB25610F-2B7A-C610-89AE-93F1FCE14937}"/>
              </a:ext>
            </a:extLst>
          </p:cNvPr>
          <p:cNvSpPr txBox="1"/>
          <p:nvPr/>
        </p:nvSpPr>
        <p:spPr>
          <a:xfrm>
            <a:off x="599581" y="1690944"/>
            <a:ext cx="11792115" cy="5167056"/>
          </a:xfrm>
          <a:prstGeom prst="rect">
            <a:avLst/>
          </a:prstGeom>
          <a:noFill/>
        </p:spPr>
        <p:txBody>
          <a:bodyPr wrap="square">
            <a:spAutoFit/>
          </a:bodyPr>
          <a:lstStyle/>
          <a:p>
            <a:pPr marL="365760" indent="-365760">
              <a:lnSpc>
                <a:spcPct val="120000"/>
              </a:lnSpc>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 meeting consists of a congregation of a majority of the members – no definition of a quorum is provided  </a:t>
            </a:r>
          </a:p>
          <a:p>
            <a:pPr marL="365760" indent="-365760">
              <a:lnSpc>
                <a:spcPct val="120000"/>
              </a:lnSpc>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Check your group’s foundation document and procedural rules for any additional quorum requirements for meeting or for taking action – there may be specific rules about how many are needed for a vote to pass </a:t>
            </a:r>
          </a:p>
          <a:p>
            <a:pPr marL="365760" indent="-365760">
              <a:lnSpc>
                <a:spcPct val="120000"/>
              </a:lnSpc>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What actions can less than a majority take?</a:t>
            </a:r>
          </a:p>
          <a:p>
            <a:pPr marL="822960" lvl="2" indent="-365760">
              <a:lnSpc>
                <a:spcPct val="120000"/>
              </a:lnSpc>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Adjourn the meeting (posting notice within 24 hours required if continued to a specific date and time)</a:t>
            </a:r>
          </a:p>
          <a:p>
            <a:pPr marL="365760" indent="-365760">
              <a:lnSpc>
                <a:spcPct val="120000"/>
              </a:lnSpc>
              <a:spcBef>
                <a:spcPts val="0"/>
              </a:spcBef>
              <a:spcAft>
                <a:spcPts val="1200"/>
              </a:spcAft>
              <a:buClr>
                <a:schemeClr val="accent1">
                  <a:lumMod val="75000"/>
                </a:schemeClr>
              </a:buClr>
              <a:buFont typeface="Franklin Gothic Book" panose="020B0503020102020204" pitchFamily="34" charset="0"/>
              <a:buChar char="●"/>
            </a:pPr>
            <a:endParaRPr lang="en-US" sz="2800" dirty="0">
              <a:latin typeface="Franklin Gothic Book" panose="020B0503020102020204" pitchFamily="34" charset="0"/>
            </a:endParaRPr>
          </a:p>
        </p:txBody>
      </p:sp>
    </p:spTree>
    <p:extLst>
      <p:ext uri="{BB962C8B-B14F-4D97-AF65-F5344CB8AC3E}">
        <p14:creationId xmlns:p14="http://schemas.microsoft.com/office/powerpoint/2010/main" val="412164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42900"/>
            <a:ext cx="12192000" cy="9470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NOTICE</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235490" y="1485900"/>
            <a:ext cx="7237379" cy="5372100"/>
          </a:xfrm>
        </p:spPr>
        <p:txBody>
          <a:bodyPr>
            <a:normAutofit fontScale="92500" lnSpcReduction="10000"/>
          </a:bodyPr>
          <a:lstStyle/>
          <a:p>
            <a:pPr marL="971550" lvl="2" indent="-571500">
              <a:lnSpc>
                <a:spcPct val="120000"/>
              </a:lnSpc>
              <a:spcBef>
                <a:spcPts val="1200"/>
              </a:spcBef>
              <a:spcAft>
                <a:spcPts val="18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Agenda - posted 72 hours before - post physically at a location accessible 24/7 and County can post all agendas online</a:t>
            </a:r>
          </a:p>
          <a:p>
            <a:pPr marL="971550" lvl="2" indent="-571500">
              <a:lnSpc>
                <a:spcPct val="120000"/>
              </a:lnSpc>
              <a:spcBef>
                <a:spcPts val="1200"/>
              </a:spcBef>
              <a:spcAft>
                <a:spcPts val="18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Must provide brief general description of each item to be discussed or acted upon</a:t>
            </a:r>
          </a:p>
          <a:p>
            <a:pPr marL="971550" lvl="2" indent="-571500">
              <a:lnSpc>
                <a:spcPct val="120000"/>
              </a:lnSpc>
              <a:spcBef>
                <a:spcPts val="1200"/>
              </a:spcBef>
              <a:spcAft>
                <a:spcPts val="18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But specific enough to inform public of scope of the legislative body’s intended plans so they can decide whether to participate</a:t>
            </a:r>
          </a:p>
          <a:p>
            <a:pPr marL="971550" lvl="2" indent="-571500">
              <a:lnSpc>
                <a:spcPct val="120000"/>
              </a:lnSpc>
              <a:spcBef>
                <a:spcPts val="1200"/>
              </a:spcBef>
              <a:spcAft>
                <a:spcPts val="18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Public may request mailing of agenda – response must include email with link if agenda is posted online</a:t>
            </a:r>
            <a:endParaRPr lang="en-US" sz="1600" dirty="0">
              <a:solidFill>
                <a:srgbClr val="FF0000"/>
              </a:solidFill>
              <a:latin typeface="Candara" panose="020E0502030303020204" pitchFamily="34" charset="0"/>
            </a:endParaRPr>
          </a:p>
        </p:txBody>
      </p:sp>
      <p:pic>
        <p:nvPicPr>
          <p:cNvPr id="3" name="Picture 2">
            <a:extLst>
              <a:ext uri="{FF2B5EF4-FFF2-40B4-BE49-F238E27FC236}">
                <a16:creationId xmlns:a16="http://schemas.microsoft.com/office/drawing/2014/main" id="{99A8FD02-7610-9AA5-5936-31B7F1A02A6C}"/>
              </a:ext>
            </a:extLst>
          </p:cNvPr>
          <p:cNvPicPr>
            <a:picLocks noChangeAspect="1"/>
          </p:cNvPicPr>
          <p:nvPr/>
        </p:nvPicPr>
        <p:blipFill>
          <a:blip r:embed="rId3"/>
          <a:stretch>
            <a:fillRect/>
          </a:stretch>
        </p:blipFill>
        <p:spPr>
          <a:xfrm>
            <a:off x="7972851" y="1690347"/>
            <a:ext cx="3536731" cy="4564161"/>
          </a:xfrm>
          <a:prstGeom prst="rect">
            <a:avLst/>
          </a:prstGeom>
          <a:noFill/>
          <a:ln w="38100">
            <a:solidFill>
              <a:schemeClr val="accent1">
                <a:lumMod val="75000"/>
              </a:schemeClr>
            </a:solidFill>
          </a:ln>
        </p:spPr>
      </p:pic>
    </p:spTree>
    <p:extLst>
      <p:ext uri="{BB962C8B-B14F-4D97-AF65-F5344CB8AC3E}">
        <p14:creationId xmlns:p14="http://schemas.microsoft.com/office/powerpoint/2010/main" val="944412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17500"/>
            <a:ext cx="12192000" cy="972458"/>
          </a:xfrm>
          <a:solidFill>
            <a:schemeClr val="accent1">
              <a:lumMod val="75000"/>
            </a:schemeClr>
          </a:solidFill>
        </p:spPr>
        <p:txBody>
          <a:bodyPr>
            <a:noAutofit/>
          </a:bodyPr>
          <a:lstStyle/>
          <a:p>
            <a:r>
              <a:rPr lang="en-US" sz="4000" dirty="0">
                <a:solidFill>
                  <a:srgbClr val="FFFFFF"/>
                </a:solidFill>
                <a:latin typeface="Franklin Gothic Book" panose="020B0503020102020204" pitchFamily="34" charset="0"/>
              </a:rPr>
              <a:t>MEETINGS - AGENDA</a:t>
            </a:r>
            <a:endParaRPr lang="en-US" sz="4000" cap="all" dirty="0">
              <a:solidFill>
                <a:schemeClr val="bg1"/>
              </a:solidFill>
              <a:latin typeface="Franklin Gothic Book" panose="020B0503020102020204" pitchFamily="34" charset="0"/>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457200" y="1880847"/>
            <a:ext cx="6936828" cy="4564161"/>
          </a:xfrm>
        </p:spPr>
        <p:txBody>
          <a:bodyPr>
            <a:noAutofit/>
          </a:bodyPr>
          <a:lstStyle/>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Agenda must provide ADA accessibility information</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Agenda must allow public comment on topics within legislative body’s subject matter but are not specific agenda items</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 can address specific agenda items</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Reasonable time limits may be set as well as provide for viewpoint neutral conduct rules</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 criticism must be allowed</a:t>
            </a:r>
          </a:p>
          <a:p>
            <a:pPr marL="274320" indent="-274320">
              <a:lnSpc>
                <a:spcPct val="80000"/>
              </a:lnSpc>
              <a:spcBef>
                <a:spcPts val="1200"/>
              </a:spcBef>
              <a:spcAft>
                <a:spcPts val="1800"/>
              </a:spcAft>
              <a:buFont typeface="Wingdings" pitchFamily="2" charset="2"/>
              <a:buChar char="Ø"/>
            </a:pPr>
            <a:endParaRPr lang="en-US" dirty="0">
              <a:solidFill>
                <a:schemeClr val="tx1"/>
              </a:solidFill>
              <a:latin typeface="Candara" panose="020E0502030303020204" pitchFamily="34" charset="0"/>
            </a:endParaRPr>
          </a:p>
          <a:p>
            <a:pPr marL="274320" indent="-274320">
              <a:spcBef>
                <a:spcPts val="0"/>
              </a:spcBef>
              <a:spcAft>
                <a:spcPts val="1200"/>
              </a:spcAft>
              <a:buFont typeface="Wingdings" pitchFamily="2" charset="2"/>
              <a:buChar char="Ø"/>
            </a:pPr>
            <a:endParaRPr lang="en-US" dirty="0">
              <a:solidFill>
                <a:srgbClr val="002060"/>
              </a:solidFill>
              <a:latin typeface="Candara" panose="020E0502030303020204" pitchFamily="34" charset="0"/>
            </a:endParaRPr>
          </a:p>
          <a:p>
            <a:pPr marL="182880" indent="0">
              <a:buNone/>
            </a:pPr>
            <a:endParaRPr lang="en-US" b="1" dirty="0">
              <a:solidFill>
                <a:srgbClr val="002060"/>
              </a:solidFill>
            </a:endParaRPr>
          </a:p>
          <a:p>
            <a:pPr marL="182880" indent="0">
              <a:buNone/>
            </a:pPr>
            <a:endParaRPr lang="en-US" b="1" dirty="0">
              <a:solidFill>
                <a:srgbClr val="002060"/>
              </a:solidFill>
            </a:endParaRPr>
          </a:p>
          <a:p>
            <a:pPr marL="182880" indent="0">
              <a:buNone/>
            </a:pPr>
            <a:endParaRPr lang="en-US" b="1" dirty="0">
              <a:solidFill>
                <a:srgbClr val="002060"/>
              </a:solidFill>
            </a:endParaRPr>
          </a:p>
          <a:p>
            <a:pPr>
              <a:spcBef>
                <a:spcPts val="0"/>
              </a:spcBef>
              <a:spcAft>
                <a:spcPts val="1200"/>
              </a:spcAft>
              <a:buNone/>
            </a:pPr>
            <a:endParaRPr lang="en-US" dirty="0">
              <a:solidFill>
                <a:srgbClr val="002060"/>
              </a:solidFill>
            </a:endParaRPr>
          </a:p>
          <a:p>
            <a:pPr lvl="1">
              <a:spcBef>
                <a:spcPts val="0"/>
              </a:spcBef>
              <a:spcAft>
                <a:spcPts val="1200"/>
              </a:spcAft>
              <a:buFont typeface="Wingdings" pitchFamily="2" charset="2"/>
              <a:buChar char="Ø"/>
            </a:pPr>
            <a:endParaRPr lang="en-US" sz="3200" dirty="0">
              <a:solidFill>
                <a:srgbClr val="002060"/>
              </a:solidFill>
            </a:endParaRPr>
          </a:p>
        </p:txBody>
      </p:sp>
      <p:pic>
        <p:nvPicPr>
          <p:cNvPr id="4" name="Picture 3">
            <a:extLst>
              <a:ext uri="{FF2B5EF4-FFF2-40B4-BE49-F238E27FC236}">
                <a16:creationId xmlns:a16="http://schemas.microsoft.com/office/drawing/2014/main" id="{0E6E7CBB-D687-9960-6CDF-A61E9EE569BD}"/>
              </a:ext>
            </a:extLst>
          </p:cNvPr>
          <p:cNvPicPr>
            <a:picLocks noChangeAspect="1"/>
          </p:cNvPicPr>
          <p:nvPr/>
        </p:nvPicPr>
        <p:blipFill>
          <a:blip r:embed="rId3"/>
          <a:stretch>
            <a:fillRect/>
          </a:stretch>
        </p:blipFill>
        <p:spPr>
          <a:xfrm>
            <a:off x="7972851" y="1690347"/>
            <a:ext cx="3536731" cy="4564161"/>
          </a:xfrm>
          <a:prstGeom prst="rect">
            <a:avLst/>
          </a:prstGeom>
          <a:noFill/>
          <a:ln w="38100">
            <a:solidFill>
              <a:schemeClr val="accent1">
                <a:lumMod val="75000"/>
              </a:schemeClr>
            </a:solidFill>
          </a:ln>
        </p:spPr>
      </p:pic>
    </p:spTree>
    <p:extLst>
      <p:ext uri="{BB962C8B-B14F-4D97-AF65-F5344CB8AC3E}">
        <p14:creationId xmlns:p14="http://schemas.microsoft.com/office/powerpoint/2010/main" val="4043208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3282</TotalTime>
  <Words>6529</Words>
  <Application>Microsoft Office PowerPoint</Application>
  <PresentationFormat>Widescreen</PresentationFormat>
  <Paragraphs>473</Paragraphs>
  <Slides>23</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Calibri Light</vt:lpstr>
      <vt:lpstr>Candara</vt:lpstr>
      <vt:lpstr>Century Schoolbook</vt:lpstr>
      <vt:lpstr>Courier New</vt:lpstr>
      <vt:lpstr>Franklin Gothic Book</vt:lpstr>
      <vt:lpstr>Wingdings</vt:lpstr>
      <vt:lpstr>Office Theme</vt:lpstr>
      <vt:lpstr>THE RALPH M. BROWN ACT</vt:lpstr>
      <vt:lpstr>Intent: Transparency &amp; Public Input</vt:lpstr>
      <vt:lpstr>Brown Act Application</vt:lpstr>
      <vt:lpstr>WHO IS SUBJECT TO THE BROWN ACT?</vt:lpstr>
      <vt:lpstr>LEGISLATIVE BODY SUBCOMMITTEES</vt:lpstr>
      <vt:lpstr>MEETINGS—DEFINED</vt:lpstr>
      <vt:lpstr>MEETINGS - QUORUM</vt:lpstr>
      <vt:lpstr>MEETINGS - NOTICE</vt:lpstr>
      <vt:lpstr>MEETINGS - AGENDA</vt:lpstr>
      <vt:lpstr>MEETINGS - WRITTEN MATERIALS</vt:lpstr>
      <vt:lpstr>MEETINGS - ACCESSIBILITY</vt:lpstr>
      <vt:lpstr>MEETINGS - ACCESSIBILITY</vt:lpstr>
      <vt:lpstr>MEETINGS - NON-AGENDA ITEMS</vt:lpstr>
      <vt:lpstr>ACTIVITIES OUTSIDE NOTICED PUBLIC MEETINGS</vt:lpstr>
      <vt:lpstr>SOCIAL MEDIA</vt:lpstr>
      <vt:lpstr>MEETINGS - CONDUCT</vt:lpstr>
      <vt:lpstr>MEETINGS - CONDUCT</vt:lpstr>
      <vt:lpstr>TELECONFERENCE MEETINGS – Default Option</vt:lpstr>
      <vt:lpstr>PowerPoint Presentation</vt:lpstr>
      <vt:lpstr>PowerPoint Presentation</vt:lpstr>
      <vt:lpstr>TELECONFERENCE MEETINGS – Hybrid Meeting Option</vt:lpstr>
      <vt:lpstr>TELECONFERENCE MEETINGS – Hybrid Meeting Option</vt:lpstr>
      <vt:lpstr>BROWN ACT PENALTIES</vt:lpstr>
    </vt:vector>
  </TitlesOfParts>
  <Company>The County of San Diego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Sjoblom, Randall</dc:creator>
  <cp:lastModifiedBy>Easland, Camila</cp:lastModifiedBy>
  <cp:revision>59</cp:revision>
  <dcterms:created xsi:type="dcterms:W3CDTF">2022-09-29T21:04:34Z</dcterms:created>
  <dcterms:modified xsi:type="dcterms:W3CDTF">2025-10-07T04:31:46Z</dcterms:modified>
</cp:coreProperties>
</file>