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7" r:id="rId2"/>
    <p:sldId id="269" r:id="rId3"/>
    <p:sldId id="270" r:id="rId4"/>
    <p:sldId id="268" r:id="rId5"/>
    <p:sldId id="258" r:id="rId6"/>
    <p:sldId id="259" r:id="rId7"/>
    <p:sldId id="260" r:id="rId8"/>
    <p:sldId id="261" r:id="rId9"/>
    <p:sldId id="267" r:id="rId10"/>
    <p:sldId id="262" r:id="rId11"/>
    <p:sldId id="264" r:id="rId12"/>
    <p:sldId id="266" r:id="rId13"/>
    <p:sldId id="265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0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B597925B-5084-479B-8EAF-8DCFB1A406AA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E421CB87-D841-4965-A8AC-64483DEE0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3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1CB87-D841-4965-A8AC-64483DEE01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95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8056-3508-4EAE-9EB1-E0CA0C76766F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C50D-1557-439C-BAF3-138C6D45A7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8056-3508-4EAE-9EB1-E0CA0C76766F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C50D-1557-439C-BAF3-138C6D45A7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8056-3508-4EAE-9EB1-E0CA0C76766F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C50D-1557-439C-BAF3-138C6D45A7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8056-3508-4EAE-9EB1-E0CA0C76766F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C50D-1557-439C-BAF3-138C6D45A7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8056-3508-4EAE-9EB1-E0CA0C76766F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C50D-1557-439C-BAF3-138C6D45A7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8056-3508-4EAE-9EB1-E0CA0C76766F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C50D-1557-439C-BAF3-138C6D45A7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8056-3508-4EAE-9EB1-E0CA0C76766F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C50D-1557-439C-BAF3-138C6D45A7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8056-3508-4EAE-9EB1-E0CA0C76766F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C50D-1557-439C-BAF3-138C6D45A7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8056-3508-4EAE-9EB1-E0CA0C76766F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C50D-1557-439C-BAF3-138C6D45A7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8056-3508-4EAE-9EB1-E0CA0C76766F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C50D-1557-439C-BAF3-138C6D45A7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8056-3508-4EAE-9EB1-E0CA0C76766F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C50D-1557-439C-BAF3-138C6D45A713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78A8056-3508-4EAE-9EB1-E0CA0C76766F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4038C50D-1557-439C-BAF3-138C6D45A713}" type="slidenum">
              <a:rPr lang="en-US" smtClean="0"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1676401"/>
            <a:ext cx="8686800" cy="12192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4800" dirty="0" smtClean="0">
                <a:latin typeface="Castellar" panose="020A0402060406010301" pitchFamily="18" charset="0"/>
              </a:rPr>
              <a:t>SAM FALL FORUM 2015</a:t>
            </a:r>
            <a:endParaRPr lang="en-US" sz="4800" dirty="0">
              <a:latin typeface="Castellar" panose="020A0402060406010301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001632"/>
            <a:ext cx="8229600" cy="1447800"/>
          </a:xfrm>
        </p:spPr>
        <p:txBody>
          <a:bodyPr>
            <a:normAutofit fontScale="92500" lnSpcReduction="20000"/>
          </a:bodyPr>
          <a:lstStyle/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r>
              <a:rPr lang="en-US" dirty="0" smtClean="0"/>
              <a:t>Site Assessment and Mitigation Program</a:t>
            </a:r>
          </a:p>
          <a:p>
            <a:pPr algn="r"/>
            <a:r>
              <a:rPr lang="en-US" dirty="0" smtClean="0"/>
              <a:t>Department of Environmental Health – County of San Diego</a:t>
            </a:r>
            <a:endParaRPr lang="en-US" dirty="0"/>
          </a:p>
        </p:txBody>
      </p:sp>
      <p:pic>
        <p:nvPicPr>
          <p:cNvPr id="4" name="Picture 3" descr="New DEH Logo - 2008 (small)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4038600"/>
            <a:ext cx="1000761" cy="99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75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11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0"/>
            <a:ext cx="7117180" cy="3581400"/>
          </a:xfrm>
        </p:spPr>
        <p:txBody>
          <a:bodyPr anchor="t" anchorCtr="0"/>
          <a:lstStyle/>
          <a:p>
            <a:pPr algn="ctr"/>
            <a:r>
              <a:rPr lang="en-US" sz="3600" dirty="0" smtClean="0"/>
              <a:t>667 Well Permits issued in 2014 </a:t>
            </a:r>
            <a:r>
              <a:rPr lang="en-US" sz="3600" dirty="0">
                <a:solidFill>
                  <a:schemeClr val="accent3"/>
                </a:solidFill>
              </a:rPr>
              <a:t>*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511 Well Permits issued to date in 2015 </a:t>
            </a:r>
            <a:r>
              <a:rPr lang="en-US" sz="3600" dirty="0" smtClean="0">
                <a:solidFill>
                  <a:schemeClr val="accent3"/>
                </a:solidFill>
              </a:rPr>
              <a:t>*</a:t>
            </a:r>
            <a:endParaRPr lang="en-US" sz="3600" dirty="0">
              <a:solidFill>
                <a:schemeClr val="accent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* Does not include geotechnical waivers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14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5724"/>
            <a:ext cx="7696200" cy="924475"/>
          </a:xfrm>
        </p:spPr>
        <p:txBody>
          <a:bodyPr/>
          <a:lstStyle/>
          <a:p>
            <a:r>
              <a:rPr lang="en-US" sz="3600" dirty="0" smtClean="0"/>
              <a:t>On-Line Access to DEH Records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Some SAM case files and monitoring well permit records are currently accessible via Citizen Access: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https:// publicservices.sdcounty.ca.gov/</a:t>
            </a:r>
            <a:r>
              <a:rPr lang="en-US" sz="2000" dirty="0" err="1" smtClean="0"/>
              <a:t>citizenaccess</a:t>
            </a:r>
            <a:endParaRPr lang="en-US" sz="2000" dirty="0" smtClean="0"/>
          </a:p>
          <a:p>
            <a:endParaRPr lang="en-US" dirty="0" smtClean="0"/>
          </a:p>
          <a:p>
            <a:r>
              <a:rPr lang="en-US" sz="2400" dirty="0" smtClean="0"/>
              <a:t>Citizen Access does not support all Internet browsers at this time</a:t>
            </a:r>
          </a:p>
          <a:p>
            <a:endParaRPr lang="en-US" sz="2400" dirty="0" smtClean="0"/>
          </a:p>
          <a:p>
            <a:r>
              <a:rPr lang="en-US" sz="2400" dirty="0" smtClean="0"/>
              <a:t>Full access expected by January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51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9442" y="533400"/>
            <a:ext cx="4934158" cy="1966912"/>
          </a:xfrm>
        </p:spPr>
        <p:txBody>
          <a:bodyPr anchor="t" anchorCtr="0">
            <a:normAutofit/>
          </a:bodyPr>
          <a:lstStyle/>
          <a:p>
            <a:r>
              <a:rPr lang="en-US" sz="3200" dirty="0" smtClean="0"/>
              <a:t>New SAM Supervisor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133600"/>
            <a:ext cx="8001000" cy="41910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								Colleen Hines, PhD, REHS</a:t>
            </a:r>
            <a:endParaRPr lang="en-US" sz="24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4" r="12074"/>
          <a:stretch>
            <a:fillRect/>
          </a:stretch>
        </p:blipFill>
        <p:spPr>
          <a:xfrm>
            <a:off x="4876800" y="1600200"/>
            <a:ext cx="3429000" cy="3581400"/>
          </a:xfrm>
        </p:spPr>
      </p:pic>
    </p:spTree>
    <p:extLst>
      <p:ext uri="{BB962C8B-B14F-4D97-AF65-F5344CB8AC3E}">
        <p14:creationId xmlns:p14="http://schemas.microsoft.com/office/powerpoint/2010/main" val="239781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4048676"/>
          </a:xfrm>
        </p:spPr>
        <p:txBody>
          <a:bodyPr/>
          <a:lstStyle/>
          <a:p>
            <a:pPr marL="0" indent="0"/>
            <a:r>
              <a:rPr lang="en-US" dirty="0"/>
              <a:t>…(pause)…”What did you say </a:t>
            </a:r>
            <a:br>
              <a:rPr lang="en-US" dirty="0"/>
            </a:br>
            <a:r>
              <a:rPr lang="en-US" dirty="0"/>
              <a:t>				“U”  “S”  “T” stood for?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2" y="2362200"/>
            <a:ext cx="7524957" cy="2362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							-</a:t>
            </a:r>
            <a:r>
              <a:rPr lang="en-US" dirty="0" smtClean="0"/>
              <a:t>Phone Duty Desk Engineer 									  UST Fund</a:t>
            </a:r>
          </a:p>
        </p:txBody>
      </p:sp>
    </p:spTree>
    <p:extLst>
      <p:ext uri="{BB962C8B-B14F-4D97-AF65-F5344CB8AC3E}">
        <p14:creationId xmlns:p14="http://schemas.microsoft.com/office/powerpoint/2010/main" val="2496230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106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609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UST   </a:t>
            </a:r>
            <a:r>
              <a:rPr lang="en-US" b="1" i="1" dirty="0" smtClean="0"/>
              <a:t>This!</a:t>
            </a:r>
            <a:endParaRPr lang="en-US" b="1" i="1" dirty="0"/>
          </a:p>
        </p:txBody>
      </p:sp>
      <p:sp>
        <p:nvSpPr>
          <p:cNvPr id="4" name="Notched Right Arrow 3"/>
          <p:cNvSpPr/>
          <p:nvPr/>
        </p:nvSpPr>
        <p:spPr>
          <a:xfrm rot="3096972">
            <a:off x="744905" y="1405184"/>
            <a:ext cx="1281562" cy="484632"/>
          </a:xfrm>
          <a:prstGeom prst="notched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358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685800"/>
            <a:ext cx="73914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	</a:t>
            </a:r>
            <a:r>
              <a:rPr lang="en-US" dirty="0" smtClean="0"/>
              <a:t>   </a:t>
            </a:r>
            <a:r>
              <a:rPr lang="en-US" sz="3200" dirty="0" smtClean="0"/>
              <a:t>SAM “Stats”</a:t>
            </a:r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Funding Source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Cases</a:t>
            </a:r>
          </a:p>
          <a:p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LOP			UST Cleanup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188 		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VAP			Private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160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			Private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Party               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58230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9814" cy="6858000"/>
          </a:xfrm>
        </p:spPr>
      </p:pic>
    </p:spTree>
    <p:extLst>
      <p:ext uri="{BB962C8B-B14F-4D97-AF65-F5344CB8AC3E}">
        <p14:creationId xmlns:p14="http://schemas.microsoft.com/office/powerpoint/2010/main" val="883420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10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20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10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5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10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83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Corrective Action Program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4" y="1524000"/>
            <a:ext cx="7125112" cy="5029200"/>
          </a:xfrm>
        </p:spPr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sz="3400" dirty="0" smtClean="0"/>
          </a:p>
          <a:p>
            <a:r>
              <a:rPr lang="en-US" sz="5100" dirty="0" smtClean="0"/>
              <a:t>Currently opening cases that are closures of permit-by-rule facilities where releases of hazardous waste have been identified</a:t>
            </a:r>
          </a:p>
          <a:p>
            <a:endParaRPr lang="en-US" sz="4400" dirty="0"/>
          </a:p>
          <a:p>
            <a:r>
              <a:rPr lang="en-US" sz="5100" dirty="0" smtClean="0"/>
              <a:t>Two CAP cases are open at this time, and one case has been closed (certificate of completion pending)</a:t>
            </a:r>
          </a:p>
          <a:p>
            <a:endParaRPr lang="en-US" sz="4400" dirty="0"/>
          </a:p>
          <a:p>
            <a:r>
              <a:rPr lang="en-US" sz="5100" dirty="0" smtClean="0"/>
              <a:t>Working with County Counsel to determine which permitted facilities may be addressed by the corrective action program </a:t>
            </a:r>
          </a:p>
          <a:p>
            <a:endParaRPr lang="en-US" sz="34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08100"/>
      </p:ext>
    </p:extLst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Custom 3">
      <a:dk1>
        <a:sysClr val="windowText" lastClr="000000"/>
      </a:dk1>
      <a:lt1>
        <a:srgbClr val="FFFF00"/>
      </a:lt1>
      <a:dk2>
        <a:srgbClr val="B01F0F"/>
      </a:dk2>
      <a:lt2>
        <a:srgbClr val="FFFF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TM02455610[[fn=Autumn]]</Template>
  <TotalTime>154</TotalTime>
  <Words>146</Words>
  <Application>Microsoft Office PowerPoint</Application>
  <PresentationFormat>On-screen Show (4:3)</PresentationFormat>
  <Paragraphs>50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Autumn</vt:lpstr>
      <vt:lpstr> SAM FALL FORUM 2015</vt:lpstr>
      <vt:lpstr>…(pause)…”What did you say      “U”  “S”  “T” stood for?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Corrective Action Program Update</vt:lpstr>
      <vt:lpstr>PowerPoint Presentation</vt:lpstr>
      <vt:lpstr>667 Well Permits issued in 2014 *  511 Well Permits issued to date in 2015 *</vt:lpstr>
      <vt:lpstr>On-Line Access to DEH Records</vt:lpstr>
      <vt:lpstr>New SAM Supervisor</vt:lpstr>
    </vt:vector>
  </TitlesOfParts>
  <Company>The County of San Diego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 FALL FORUM 2015</dc:title>
  <dc:creator>Hewlett-Packard</dc:creator>
  <cp:lastModifiedBy>lapecech</cp:lastModifiedBy>
  <cp:revision>45</cp:revision>
  <cp:lastPrinted>2015-10-10T18:38:08Z</cp:lastPrinted>
  <dcterms:created xsi:type="dcterms:W3CDTF">2015-09-17T20:44:07Z</dcterms:created>
  <dcterms:modified xsi:type="dcterms:W3CDTF">2015-10-21T16:40:07Z</dcterms:modified>
</cp:coreProperties>
</file>