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7" r:id="rId2"/>
    <p:sldId id="268" r:id="rId3"/>
    <p:sldId id="271" r:id="rId4"/>
    <p:sldId id="272" r:id="rId5"/>
    <p:sldId id="273" r:id="rId6"/>
    <p:sldId id="274" r:id="rId7"/>
    <p:sldId id="267" r:id="rId8"/>
    <p:sldId id="262" r:id="rId9"/>
    <p:sldId id="264" r:id="rId10"/>
    <p:sldId id="266" r:id="rId11"/>
    <p:sldId id="265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0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B597925B-5084-479B-8EAF-8DCFB1A406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E421CB87-D841-4965-A8AC-64483DEE0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1CB87-D841-4965-A8AC-64483DEE01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9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8A8056-3508-4EAE-9EB1-E0CA0C76766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676401"/>
            <a:ext cx="86868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astellar" panose="020A0402060406010301" pitchFamily="18" charset="0"/>
              </a:rPr>
              <a:t>SAM FALL FORUM 2016</a:t>
            </a:r>
            <a:endParaRPr lang="en-US" sz="4800" dirty="0">
              <a:solidFill>
                <a:schemeClr val="tx1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001632"/>
            <a:ext cx="8229600" cy="1447800"/>
          </a:xfrm>
        </p:spPr>
        <p:txBody>
          <a:bodyPr>
            <a:normAutofit fontScale="85000" lnSpcReduction="20000"/>
          </a:bodyPr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Site Assessment and Mitigation Program</a:t>
            </a:r>
          </a:p>
          <a:p>
            <a:pPr algn="r"/>
            <a:r>
              <a:rPr lang="en-US" dirty="0" smtClean="0"/>
              <a:t>Department of Environmental Health – County of San Diego</a:t>
            </a:r>
            <a:endParaRPr lang="en-US" dirty="0"/>
          </a:p>
        </p:txBody>
      </p:sp>
      <p:pic>
        <p:nvPicPr>
          <p:cNvPr id="4" name="Picture 3" descr="New DEH Logo - 2008 (small)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038600"/>
            <a:ext cx="1000761" cy="9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5724"/>
            <a:ext cx="7696200" cy="924475"/>
          </a:xfrm>
        </p:spPr>
        <p:txBody>
          <a:bodyPr/>
          <a:lstStyle/>
          <a:p>
            <a:r>
              <a:rPr lang="en-US" sz="3600" dirty="0" smtClean="0"/>
              <a:t>On-Line Access to DEH Records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Closed SAM case files and monitoring well permit records, with the exception of well completion reports, are currently accessible via Citizen Access: 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000" dirty="0" smtClean="0"/>
              <a:t>https://publicservices.sdcounty.ca.gov/citizenaccess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5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4934158" cy="5638800"/>
          </a:xfrm>
        </p:spPr>
        <p:txBody>
          <a:bodyPr anchor="t" anchorCtr="0">
            <a:normAutofit/>
          </a:bodyPr>
          <a:lstStyle/>
          <a:p>
            <a:r>
              <a:rPr lang="en-US" sz="3200" dirty="0" smtClean="0"/>
              <a:t>New DEH </a:t>
            </a:r>
            <a:br>
              <a:rPr lang="en-US" sz="3200" dirty="0" smtClean="0"/>
            </a:br>
            <a:r>
              <a:rPr lang="en-US" sz="3200" dirty="0" smtClean="0"/>
              <a:t>Public Records </a:t>
            </a:r>
            <a:br>
              <a:rPr lang="en-US" sz="3200" dirty="0" smtClean="0"/>
            </a:br>
            <a:r>
              <a:rPr lang="en-US" sz="3200" dirty="0" smtClean="0"/>
              <a:t>Contact: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dirty="0" smtClean="0"/>
              <a:t>Edwin</a:t>
            </a:r>
            <a:br>
              <a:rPr lang="en-US" sz="4000" dirty="0" smtClean="0"/>
            </a:br>
            <a:r>
              <a:rPr lang="en-US" sz="4000" dirty="0" smtClean="0"/>
              <a:t>Andrus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Office Support </a:t>
            </a:r>
            <a:br>
              <a:rPr lang="en-US" sz="2400" dirty="0" smtClean="0"/>
            </a:br>
            <a:r>
              <a:rPr lang="en-US" sz="2400" dirty="0" smtClean="0"/>
              <a:t>Specialist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257800"/>
            <a:ext cx="8001000" cy="10668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t="5208" r="-81" b="26684"/>
          <a:stretch/>
        </p:blipFill>
        <p:spPr>
          <a:xfrm rot="420000">
            <a:off x="3498955" y="1181146"/>
            <a:ext cx="4618038" cy="3931523"/>
          </a:xfrm>
        </p:spPr>
      </p:pic>
    </p:spTree>
    <p:extLst>
      <p:ext uri="{BB962C8B-B14F-4D97-AF65-F5344CB8AC3E}">
        <p14:creationId xmlns:p14="http://schemas.microsoft.com/office/powerpoint/2010/main" val="23978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7391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	</a:t>
            </a:r>
            <a:r>
              <a:rPr lang="en-US" dirty="0" smtClean="0"/>
              <a:t>   </a:t>
            </a:r>
            <a:r>
              <a:rPr lang="en-US" sz="3200" dirty="0" smtClean="0"/>
              <a:t>SAM “Stats”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Funding Source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</a:p>
          <a:p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LOP			UST Cleanup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    140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			Private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162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			Private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Party                   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orrective Action Program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4" y="1524000"/>
            <a:ext cx="7125112" cy="5029200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sz="6500" dirty="0" smtClean="0"/>
              <a:t>Currently opening cases that are closures of permit-by-rule facilities where releases of hazardous waste have been identified.</a:t>
            </a:r>
          </a:p>
          <a:p>
            <a:pPr>
              <a:lnSpc>
                <a:spcPct val="120000"/>
              </a:lnSpc>
            </a:pPr>
            <a:endParaRPr lang="en-US" sz="6500" dirty="0"/>
          </a:p>
          <a:p>
            <a:pPr>
              <a:lnSpc>
                <a:spcPct val="120000"/>
              </a:lnSpc>
            </a:pPr>
            <a:r>
              <a:rPr lang="en-US" sz="6500" dirty="0" smtClean="0"/>
              <a:t>Three CAP cases are open at this time, and one case has been closed.</a:t>
            </a:r>
          </a:p>
          <a:p>
            <a:pPr>
              <a:lnSpc>
                <a:spcPct val="120000"/>
              </a:lnSpc>
            </a:pPr>
            <a:endParaRPr lang="en-US" sz="6500" dirty="0"/>
          </a:p>
          <a:p>
            <a:pPr>
              <a:lnSpc>
                <a:spcPct val="120000"/>
              </a:lnSpc>
            </a:pPr>
            <a:r>
              <a:rPr lang="en-US" sz="6500" dirty="0" smtClean="0"/>
              <a:t>Continuing to work with County Counsel to determine which permitted facilities may be addressed by the corrective action program. </a:t>
            </a:r>
          </a:p>
          <a:p>
            <a:endParaRPr lang="en-US" sz="3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315200" cy="3581400"/>
          </a:xfrm>
        </p:spPr>
        <p:txBody>
          <a:bodyPr anchor="t" anchorCtr="0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601 Monitoring Well Permits were issued in 2015.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As of September 27, 2016 a total of </a:t>
            </a:r>
            <a:r>
              <a:rPr lang="en-US" sz="3600" smtClean="0">
                <a:solidFill>
                  <a:schemeClr val="tx1"/>
                </a:solidFill>
              </a:rPr>
              <a:t>428 Monitoring Well </a:t>
            </a:r>
            <a:r>
              <a:rPr lang="en-US" sz="3600" dirty="0" smtClean="0">
                <a:solidFill>
                  <a:schemeClr val="tx1"/>
                </a:solidFill>
              </a:rPr>
              <a:t>Permits have been issued  in 2016.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</TotalTime>
  <Words>121</Words>
  <Application>Microsoft Office PowerPoint</Application>
  <PresentationFormat>On-screen Show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SAM FALL FORUM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Corrective Action Program Update</vt:lpstr>
      <vt:lpstr>PowerPoint Presentation</vt:lpstr>
      <vt:lpstr>601 Monitoring Well Permits were issued in 2015.   As of September 27, 2016 a total of 428 Monitoring Well Permits have been issued  in 2016.</vt:lpstr>
      <vt:lpstr>On-Line Access to DEH Records</vt:lpstr>
      <vt:lpstr>New DEH  Public Records  Contact:   Edwin Andrus Office Support  Specialist</vt:lpstr>
    </vt:vector>
  </TitlesOfParts>
  <Company>The County of San Diego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 FALL FORUM 2015</dc:title>
  <dc:creator>Hewlett-Packard</dc:creator>
  <cp:lastModifiedBy>lapecech</cp:lastModifiedBy>
  <cp:revision>55</cp:revision>
  <cp:lastPrinted>2015-10-10T18:38:08Z</cp:lastPrinted>
  <dcterms:created xsi:type="dcterms:W3CDTF">2015-09-17T20:44:07Z</dcterms:created>
  <dcterms:modified xsi:type="dcterms:W3CDTF">2016-10-17T14:57:43Z</dcterms:modified>
</cp:coreProperties>
</file>