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9"/>
  </p:notesMasterIdLst>
  <p:handoutMasterIdLst>
    <p:handoutMasterId r:id="rId10"/>
  </p:handoutMasterIdLst>
  <p:sldIdLst>
    <p:sldId id="256" r:id="rId5"/>
    <p:sldId id="340" r:id="rId6"/>
    <p:sldId id="341" r:id="rId7"/>
    <p:sldId id="343" r:id="rId8"/>
  </p:sldIdLst>
  <p:sldSz cx="12192000" cy="6858000"/>
  <p:notesSz cx="7172325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34FA38-8850-792D-366A-2149DFA78F83}" name="Keeton, Steven" initials="" userId="S::Steven.Keeton@sdcounty.ca.gov::2f438ebd-76b4-4ab3-838e-b4bae884f78b" providerId="AD"/>
  <p188:author id="{D8F4B184-182C-81B4-38F5-D9F89DE2C080}" name="Allos, Lydia" initials="LA" userId="S::Lydia.Allos@sdcounty.ca.gov::cfacf18a-5c78-4498-bfa5-affa938a23c0" providerId="AD"/>
  <p188:author id="{88B1349D-2F2D-7F89-5856-DE2AE6B13BE8}" name="Keeton, Steven" initials="KS" userId="S::steven.keeton@sdcounty.ca.gov::2f438ebd-76b4-4ab3-838e-b4bae884f78b" providerId="AD"/>
  <p188:author id="{B05357B8-E591-8C85-4B4B-CD34DE17B247}" name="Null, Ursla" initials="UN" userId="S::Ursla.Null@sdcounty.ca.gov::b21d1be3-38f1-4c98-9b88-d7c02bc75502" providerId="AD"/>
  <p188:author id="{1E7C3AC3-91AF-8D8B-99A9-A3F855765CA0}" name="Arebalo, Frank R" initials="FA" userId="S::Frank.Arebalo@sdcounty.ca.gov::d86c0201-c895-4469-93f4-b9a53bf87754" providerId="AD"/>
  <p188:author id="{C07882D8-84E4-4C26-D678-F9B0A859A061}" name="Cham, Maru" initials="MC" userId="S::Maru.Cham@sdcounty.ca.gov::01fd5f6a-66d2-4651-be5f-359382b7c04e" providerId="AD"/>
  <p188:author id="{4DCB7AF8-9098-DB53-444A-58BE874D0C45}" name="Gustafson, Nicolas" initials="NG" userId="S::Nicolas.Gustafson@sdcounty.ca.gov::8e2e7632-27fd-4cd8-832e-0266199962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E92"/>
    <a:srgbClr val="EFF2F5"/>
    <a:srgbClr val="F8D523"/>
    <a:srgbClr val="0A721D"/>
    <a:srgbClr val="D82C38"/>
    <a:srgbClr val="984A0D"/>
    <a:srgbClr val="E1D8D1"/>
    <a:srgbClr val="1860AC"/>
    <a:srgbClr val="F1A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63186" autoAdjust="0"/>
  </p:normalViewPr>
  <p:slideViewPr>
    <p:cSldViewPr snapToGrid="0">
      <p:cViewPr varScale="1">
        <p:scale>
          <a:sx n="81" d="100"/>
          <a:sy n="81" d="100"/>
        </p:scale>
        <p:origin x="173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C69410-235F-4194-9F90-D759A396EB97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1FB1B60-DFDB-4552-B8D7-A36F2E5F98A5}">
      <dgm:prSet/>
      <dgm:spPr/>
      <dgm:t>
        <a:bodyPr/>
        <a:lstStyle/>
        <a:p>
          <a:r>
            <a:rPr lang="en-US" dirty="0"/>
            <a:t>DPC opens bids on 8/21</a:t>
          </a:r>
        </a:p>
      </dgm:t>
    </dgm:pt>
    <dgm:pt modelId="{CF47B6B2-F424-4AE8-ADB9-3A4634946710}" type="parTrans" cxnId="{A4045012-F365-4B0C-AC56-06DEB9C6C6E4}">
      <dgm:prSet/>
      <dgm:spPr/>
      <dgm:t>
        <a:bodyPr/>
        <a:lstStyle/>
        <a:p>
          <a:endParaRPr lang="en-US"/>
        </a:p>
      </dgm:t>
    </dgm:pt>
    <dgm:pt modelId="{A90CD95A-351F-4934-9257-81EFD4E12EC3}" type="sibTrans" cxnId="{A4045012-F365-4B0C-AC56-06DEB9C6C6E4}">
      <dgm:prSet/>
      <dgm:spPr/>
      <dgm:t>
        <a:bodyPr/>
        <a:lstStyle/>
        <a:p>
          <a:endParaRPr lang="en-US"/>
        </a:p>
      </dgm:t>
    </dgm:pt>
    <dgm:pt modelId="{A45C0010-F036-45D8-934E-42CD66CC0B92}">
      <dgm:prSet/>
      <dgm:spPr/>
      <dgm:t>
        <a:bodyPr/>
        <a:lstStyle/>
        <a:p>
          <a:r>
            <a:rPr lang="en-US" dirty="0"/>
            <a:t>Notice of award issued to successful bidder in September</a:t>
          </a:r>
        </a:p>
      </dgm:t>
    </dgm:pt>
    <dgm:pt modelId="{F37469AA-4A58-4E79-B536-FA7650F98B96}" type="parTrans" cxnId="{9845C967-6AE4-453F-8FBF-5DCB0ACD6BB0}">
      <dgm:prSet/>
      <dgm:spPr/>
      <dgm:t>
        <a:bodyPr/>
        <a:lstStyle/>
        <a:p>
          <a:endParaRPr lang="en-US"/>
        </a:p>
      </dgm:t>
    </dgm:pt>
    <dgm:pt modelId="{22D123C5-F551-4463-904E-A1D3C80768CB}" type="sibTrans" cxnId="{9845C967-6AE4-453F-8FBF-5DCB0ACD6BB0}">
      <dgm:prSet/>
      <dgm:spPr/>
      <dgm:t>
        <a:bodyPr/>
        <a:lstStyle/>
        <a:p>
          <a:endParaRPr lang="en-US"/>
        </a:p>
      </dgm:t>
    </dgm:pt>
    <dgm:pt modelId="{189E2DD0-F8E0-4A62-8603-95322454D6EB}">
      <dgm:prSet/>
      <dgm:spPr/>
      <dgm:t>
        <a:bodyPr/>
        <a:lstStyle/>
        <a:p>
          <a:r>
            <a:rPr lang="en-US" dirty="0"/>
            <a:t>DPC will issue the Notice to Proceed (NTP) by end of September</a:t>
          </a:r>
        </a:p>
      </dgm:t>
    </dgm:pt>
    <dgm:pt modelId="{6AF785D2-5607-41D2-B27A-D16BF6160065}" type="parTrans" cxnId="{27DCBC69-B22F-44A4-8CF3-5115DE3B89AD}">
      <dgm:prSet/>
      <dgm:spPr/>
      <dgm:t>
        <a:bodyPr/>
        <a:lstStyle/>
        <a:p>
          <a:endParaRPr lang="en-US"/>
        </a:p>
      </dgm:t>
    </dgm:pt>
    <dgm:pt modelId="{808A8922-D97C-4E80-8B4B-313B2DF537FE}" type="sibTrans" cxnId="{27DCBC69-B22F-44A4-8CF3-5115DE3B89AD}">
      <dgm:prSet/>
      <dgm:spPr/>
      <dgm:t>
        <a:bodyPr/>
        <a:lstStyle/>
        <a:p>
          <a:endParaRPr lang="en-US"/>
        </a:p>
      </dgm:t>
    </dgm:pt>
    <dgm:pt modelId="{F4853B5E-FCE9-4ED7-A2D2-FC4F52D5E228}">
      <dgm:prSet/>
      <dgm:spPr/>
      <dgm:t>
        <a:bodyPr/>
        <a:lstStyle/>
        <a:p>
          <a:r>
            <a:rPr lang="en-US" dirty="0"/>
            <a:t>Construction schedule 2 weeks later in mid-October</a:t>
          </a:r>
        </a:p>
      </dgm:t>
    </dgm:pt>
    <dgm:pt modelId="{0518DA18-14F5-4735-8A84-AF0C3C44A805}" type="parTrans" cxnId="{58A227F4-E400-48BA-BFD6-81BC4FA2EC50}">
      <dgm:prSet/>
      <dgm:spPr/>
      <dgm:t>
        <a:bodyPr/>
        <a:lstStyle/>
        <a:p>
          <a:endParaRPr lang="en-US"/>
        </a:p>
      </dgm:t>
    </dgm:pt>
    <dgm:pt modelId="{15E281EC-F11D-42DB-8795-0C5D1FEA329D}" type="sibTrans" cxnId="{58A227F4-E400-48BA-BFD6-81BC4FA2EC50}">
      <dgm:prSet/>
      <dgm:spPr/>
      <dgm:t>
        <a:bodyPr/>
        <a:lstStyle/>
        <a:p>
          <a:endParaRPr lang="en-US"/>
        </a:p>
      </dgm:t>
    </dgm:pt>
    <dgm:pt modelId="{B8A29130-FD47-4180-8282-59AF5F5BDAC4}">
      <dgm:prSet/>
      <dgm:spPr/>
      <dgm:t>
        <a:bodyPr/>
        <a:lstStyle/>
        <a:p>
          <a:r>
            <a:rPr lang="en-US" dirty="0"/>
            <a:t>Anticipated start date:</a:t>
          </a:r>
        </a:p>
        <a:p>
          <a:r>
            <a:rPr lang="en-US" dirty="0"/>
            <a:t> End of October</a:t>
          </a:r>
        </a:p>
      </dgm:t>
    </dgm:pt>
    <dgm:pt modelId="{443948B1-D49B-4813-8D96-B5E2CC02919D}" type="parTrans" cxnId="{FA9BC0D9-0BE6-48CF-81F9-E195EEFCF565}">
      <dgm:prSet/>
      <dgm:spPr/>
      <dgm:t>
        <a:bodyPr/>
        <a:lstStyle/>
        <a:p>
          <a:endParaRPr lang="en-US"/>
        </a:p>
      </dgm:t>
    </dgm:pt>
    <dgm:pt modelId="{B7DD94E5-C005-48A3-838C-09411ED22F8C}" type="sibTrans" cxnId="{FA9BC0D9-0BE6-48CF-81F9-E195EEFCF565}">
      <dgm:prSet/>
      <dgm:spPr/>
      <dgm:t>
        <a:bodyPr/>
        <a:lstStyle/>
        <a:p>
          <a:endParaRPr lang="en-US"/>
        </a:p>
      </dgm:t>
    </dgm:pt>
    <dgm:pt modelId="{8E3456B7-E1AB-43DA-9773-D292ED4DD898}" type="pres">
      <dgm:prSet presAssocID="{E4C69410-235F-4194-9F90-D759A396EB97}" presName="Name0" presStyleCnt="0">
        <dgm:presLayoutVars>
          <dgm:dir/>
          <dgm:resizeHandles val="exact"/>
        </dgm:presLayoutVars>
      </dgm:prSet>
      <dgm:spPr/>
    </dgm:pt>
    <dgm:pt modelId="{89D6C248-52E9-42D1-8AA9-D8BC92C5CBEC}" type="pres">
      <dgm:prSet presAssocID="{61FB1B60-DFDB-4552-B8D7-A36F2E5F98A5}" presName="node" presStyleLbl="node1" presStyleIdx="0" presStyleCnt="5">
        <dgm:presLayoutVars>
          <dgm:bulletEnabled val="1"/>
        </dgm:presLayoutVars>
      </dgm:prSet>
      <dgm:spPr/>
    </dgm:pt>
    <dgm:pt modelId="{32E3B7C5-7DDA-4EA2-8104-D668800C3439}" type="pres">
      <dgm:prSet presAssocID="{A90CD95A-351F-4934-9257-81EFD4E12EC3}" presName="sibTrans" presStyleLbl="sibTrans2D1" presStyleIdx="0" presStyleCnt="4"/>
      <dgm:spPr/>
    </dgm:pt>
    <dgm:pt modelId="{FD382F49-A17E-44AB-8AF2-B60111B853AC}" type="pres">
      <dgm:prSet presAssocID="{A90CD95A-351F-4934-9257-81EFD4E12EC3}" presName="connectorText" presStyleLbl="sibTrans2D1" presStyleIdx="0" presStyleCnt="4"/>
      <dgm:spPr/>
    </dgm:pt>
    <dgm:pt modelId="{DB0BBD0A-BC7B-4D49-B358-CBF4E692E5A8}" type="pres">
      <dgm:prSet presAssocID="{A45C0010-F036-45D8-934E-42CD66CC0B92}" presName="node" presStyleLbl="node1" presStyleIdx="1" presStyleCnt="5">
        <dgm:presLayoutVars>
          <dgm:bulletEnabled val="1"/>
        </dgm:presLayoutVars>
      </dgm:prSet>
      <dgm:spPr/>
    </dgm:pt>
    <dgm:pt modelId="{702B12A7-E1A4-4069-9616-AE06D074C962}" type="pres">
      <dgm:prSet presAssocID="{22D123C5-F551-4463-904E-A1D3C80768CB}" presName="sibTrans" presStyleLbl="sibTrans2D1" presStyleIdx="1" presStyleCnt="4"/>
      <dgm:spPr/>
    </dgm:pt>
    <dgm:pt modelId="{8F17EDBB-1169-46FB-857A-E44E21163DC5}" type="pres">
      <dgm:prSet presAssocID="{22D123C5-F551-4463-904E-A1D3C80768CB}" presName="connectorText" presStyleLbl="sibTrans2D1" presStyleIdx="1" presStyleCnt="4"/>
      <dgm:spPr/>
    </dgm:pt>
    <dgm:pt modelId="{AE8F0CD5-906A-4EAD-AD1E-CF86760F2167}" type="pres">
      <dgm:prSet presAssocID="{189E2DD0-F8E0-4A62-8603-95322454D6EB}" presName="node" presStyleLbl="node1" presStyleIdx="2" presStyleCnt="5">
        <dgm:presLayoutVars>
          <dgm:bulletEnabled val="1"/>
        </dgm:presLayoutVars>
      </dgm:prSet>
      <dgm:spPr/>
    </dgm:pt>
    <dgm:pt modelId="{52E18BEF-AF42-4C6B-A0AF-35A7737F1662}" type="pres">
      <dgm:prSet presAssocID="{808A8922-D97C-4E80-8B4B-313B2DF537FE}" presName="sibTrans" presStyleLbl="sibTrans2D1" presStyleIdx="2" presStyleCnt="4"/>
      <dgm:spPr/>
    </dgm:pt>
    <dgm:pt modelId="{82361961-B4BA-4C83-A761-A54B3F746DD1}" type="pres">
      <dgm:prSet presAssocID="{808A8922-D97C-4E80-8B4B-313B2DF537FE}" presName="connectorText" presStyleLbl="sibTrans2D1" presStyleIdx="2" presStyleCnt="4"/>
      <dgm:spPr/>
    </dgm:pt>
    <dgm:pt modelId="{AA196A92-FF99-44AF-8C5A-B1F9E5859C6F}" type="pres">
      <dgm:prSet presAssocID="{F4853B5E-FCE9-4ED7-A2D2-FC4F52D5E228}" presName="node" presStyleLbl="node1" presStyleIdx="3" presStyleCnt="5">
        <dgm:presLayoutVars>
          <dgm:bulletEnabled val="1"/>
        </dgm:presLayoutVars>
      </dgm:prSet>
      <dgm:spPr/>
    </dgm:pt>
    <dgm:pt modelId="{2C757681-1DA8-4718-8792-364DAD55070E}" type="pres">
      <dgm:prSet presAssocID="{15E281EC-F11D-42DB-8795-0C5D1FEA329D}" presName="sibTrans" presStyleLbl="sibTrans2D1" presStyleIdx="3" presStyleCnt="4"/>
      <dgm:spPr/>
    </dgm:pt>
    <dgm:pt modelId="{94524838-551B-4349-B8CA-063108BB1434}" type="pres">
      <dgm:prSet presAssocID="{15E281EC-F11D-42DB-8795-0C5D1FEA329D}" presName="connectorText" presStyleLbl="sibTrans2D1" presStyleIdx="3" presStyleCnt="4"/>
      <dgm:spPr/>
    </dgm:pt>
    <dgm:pt modelId="{EC964B74-C335-4535-816F-67693C8FB925}" type="pres">
      <dgm:prSet presAssocID="{B8A29130-FD47-4180-8282-59AF5F5BDAC4}" presName="node" presStyleLbl="node1" presStyleIdx="4" presStyleCnt="5">
        <dgm:presLayoutVars>
          <dgm:bulletEnabled val="1"/>
        </dgm:presLayoutVars>
      </dgm:prSet>
      <dgm:spPr/>
    </dgm:pt>
  </dgm:ptLst>
  <dgm:cxnLst>
    <dgm:cxn modelId="{A4045012-F365-4B0C-AC56-06DEB9C6C6E4}" srcId="{E4C69410-235F-4194-9F90-D759A396EB97}" destId="{61FB1B60-DFDB-4552-B8D7-A36F2E5F98A5}" srcOrd="0" destOrd="0" parTransId="{CF47B6B2-F424-4AE8-ADB9-3A4634946710}" sibTransId="{A90CD95A-351F-4934-9257-81EFD4E12EC3}"/>
    <dgm:cxn modelId="{C9777424-78FD-418D-B525-CE1666C3C1EA}" type="presOf" srcId="{A45C0010-F036-45D8-934E-42CD66CC0B92}" destId="{DB0BBD0A-BC7B-4D49-B358-CBF4E692E5A8}" srcOrd="0" destOrd="0" presId="urn:microsoft.com/office/officeart/2005/8/layout/process1"/>
    <dgm:cxn modelId="{ECE6B333-E108-45F6-ABD9-7C4D13B443E8}" type="presOf" srcId="{22D123C5-F551-4463-904E-A1D3C80768CB}" destId="{702B12A7-E1A4-4069-9616-AE06D074C962}" srcOrd="0" destOrd="0" presId="urn:microsoft.com/office/officeart/2005/8/layout/process1"/>
    <dgm:cxn modelId="{B8FAE333-115E-40AB-96DD-C998A80E9ADA}" type="presOf" srcId="{61FB1B60-DFDB-4552-B8D7-A36F2E5F98A5}" destId="{89D6C248-52E9-42D1-8AA9-D8BC92C5CBEC}" srcOrd="0" destOrd="0" presId="urn:microsoft.com/office/officeart/2005/8/layout/process1"/>
    <dgm:cxn modelId="{5745FE34-A1D7-47A1-A4FB-DF93CEB522BD}" type="presOf" srcId="{808A8922-D97C-4E80-8B4B-313B2DF537FE}" destId="{82361961-B4BA-4C83-A761-A54B3F746DD1}" srcOrd="1" destOrd="0" presId="urn:microsoft.com/office/officeart/2005/8/layout/process1"/>
    <dgm:cxn modelId="{BD234A3D-B875-43B2-BD8A-702F63706FB6}" type="presOf" srcId="{808A8922-D97C-4E80-8B4B-313B2DF537FE}" destId="{52E18BEF-AF42-4C6B-A0AF-35A7737F1662}" srcOrd="0" destOrd="0" presId="urn:microsoft.com/office/officeart/2005/8/layout/process1"/>
    <dgm:cxn modelId="{A09C1D5B-C216-4425-BD2C-6ED9A35E6C12}" type="presOf" srcId="{E4C69410-235F-4194-9F90-D759A396EB97}" destId="{8E3456B7-E1AB-43DA-9773-D292ED4DD898}" srcOrd="0" destOrd="0" presId="urn:microsoft.com/office/officeart/2005/8/layout/process1"/>
    <dgm:cxn modelId="{D1FE1F60-7774-4F74-A931-AE319783E43C}" type="presOf" srcId="{15E281EC-F11D-42DB-8795-0C5D1FEA329D}" destId="{2C757681-1DA8-4718-8792-364DAD55070E}" srcOrd="0" destOrd="0" presId="urn:microsoft.com/office/officeart/2005/8/layout/process1"/>
    <dgm:cxn modelId="{CE214E61-A2CB-41B9-B239-4FBFAD5A0BF2}" type="presOf" srcId="{B8A29130-FD47-4180-8282-59AF5F5BDAC4}" destId="{EC964B74-C335-4535-816F-67693C8FB925}" srcOrd="0" destOrd="0" presId="urn:microsoft.com/office/officeart/2005/8/layout/process1"/>
    <dgm:cxn modelId="{9845C967-6AE4-453F-8FBF-5DCB0ACD6BB0}" srcId="{E4C69410-235F-4194-9F90-D759A396EB97}" destId="{A45C0010-F036-45D8-934E-42CD66CC0B92}" srcOrd="1" destOrd="0" parTransId="{F37469AA-4A58-4E79-B536-FA7650F98B96}" sibTransId="{22D123C5-F551-4463-904E-A1D3C80768CB}"/>
    <dgm:cxn modelId="{27DCBC69-B22F-44A4-8CF3-5115DE3B89AD}" srcId="{E4C69410-235F-4194-9F90-D759A396EB97}" destId="{189E2DD0-F8E0-4A62-8603-95322454D6EB}" srcOrd="2" destOrd="0" parTransId="{6AF785D2-5607-41D2-B27A-D16BF6160065}" sibTransId="{808A8922-D97C-4E80-8B4B-313B2DF537FE}"/>
    <dgm:cxn modelId="{2CF85958-489D-4689-9726-A94E4351767C}" type="presOf" srcId="{A90CD95A-351F-4934-9257-81EFD4E12EC3}" destId="{FD382F49-A17E-44AB-8AF2-B60111B853AC}" srcOrd="1" destOrd="0" presId="urn:microsoft.com/office/officeart/2005/8/layout/process1"/>
    <dgm:cxn modelId="{4DEFCFA9-F04C-4CE2-B030-3D2DC49381F3}" type="presOf" srcId="{15E281EC-F11D-42DB-8795-0C5D1FEA329D}" destId="{94524838-551B-4349-B8CA-063108BB1434}" srcOrd="1" destOrd="0" presId="urn:microsoft.com/office/officeart/2005/8/layout/process1"/>
    <dgm:cxn modelId="{02F13FB6-1555-41DD-9EEB-092148581E12}" type="presOf" srcId="{189E2DD0-F8E0-4A62-8603-95322454D6EB}" destId="{AE8F0CD5-906A-4EAD-AD1E-CF86760F2167}" srcOrd="0" destOrd="0" presId="urn:microsoft.com/office/officeart/2005/8/layout/process1"/>
    <dgm:cxn modelId="{FA9BC0D9-0BE6-48CF-81F9-E195EEFCF565}" srcId="{E4C69410-235F-4194-9F90-D759A396EB97}" destId="{B8A29130-FD47-4180-8282-59AF5F5BDAC4}" srcOrd="4" destOrd="0" parTransId="{443948B1-D49B-4813-8D96-B5E2CC02919D}" sibTransId="{B7DD94E5-C005-48A3-838C-09411ED22F8C}"/>
    <dgm:cxn modelId="{84801BF2-383C-4818-ACE7-6DFD836A356B}" type="presOf" srcId="{22D123C5-F551-4463-904E-A1D3C80768CB}" destId="{8F17EDBB-1169-46FB-857A-E44E21163DC5}" srcOrd="1" destOrd="0" presId="urn:microsoft.com/office/officeart/2005/8/layout/process1"/>
    <dgm:cxn modelId="{58A227F4-E400-48BA-BFD6-81BC4FA2EC50}" srcId="{E4C69410-235F-4194-9F90-D759A396EB97}" destId="{F4853B5E-FCE9-4ED7-A2D2-FC4F52D5E228}" srcOrd="3" destOrd="0" parTransId="{0518DA18-14F5-4735-8A84-AF0C3C44A805}" sibTransId="{15E281EC-F11D-42DB-8795-0C5D1FEA329D}"/>
    <dgm:cxn modelId="{0F07ABF5-E271-44D0-AB22-CEDFC605DA28}" type="presOf" srcId="{A90CD95A-351F-4934-9257-81EFD4E12EC3}" destId="{32E3B7C5-7DDA-4EA2-8104-D668800C3439}" srcOrd="0" destOrd="0" presId="urn:microsoft.com/office/officeart/2005/8/layout/process1"/>
    <dgm:cxn modelId="{6366EFFB-E649-45E1-A3D4-A780D7A19A61}" type="presOf" srcId="{F4853B5E-FCE9-4ED7-A2D2-FC4F52D5E228}" destId="{AA196A92-FF99-44AF-8C5A-B1F9E5859C6F}" srcOrd="0" destOrd="0" presId="urn:microsoft.com/office/officeart/2005/8/layout/process1"/>
    <dgm:cxn modelId="{E82CFF08-CB02-4554-A748-F4C4D08ECC85}" type="presParOf" srcId="{8E3456B7-E1AB-43DA-9773-D292ED4DD898}" destId="{89D6C248-52E9-42D1-8AA9-D8BC92C5CBEC}" srcOrd="0" destOrd="0" presId="urn:microsoft.com/office/officeart/2005/8/layout/process1"/>
    <dgm:cxn modelId="{9B870110-2A9B-4E63-B7F5-62819FBE354F}" type="presParOf" srcId="{8E3456B7-E1AB-43DA-9773-D292ED4DD898}" destId="{32E3B7C5-7DDA-4EA2-8104-D668800C3439}" srcOrd="1" destOrd="0" presId="urn:microsoft.com/office/officeart/2005/8/layout/process1"/>
    <dgm:cxn modelId="{F8A73268-8139-4EA8-A5DB-89D61CB06FEF}" type="presParOf" srcId="{32E3B7C5-7DDA-4EA2-8104-D668800C3439}" destId="{FD382F49-A17E-44AB-8AF2-B60111B853AC}" srcOrd="0" destOrd="0" presId="urn:microsoft.com/office/officeart/2005/8/layout/process1"/>
    <dgm:cxn modelId="{779C3CF4-31BC-4BA5-A58E-0F6E7EF90A79}" type="presParOf" srcId="{8E3456B7-E1AB-43DA-9773-D292ED4DD898}" destId="{DB0BBD0A-BC7B-4D49-B358-CBF4E692E5A8}" srcOrd="2" destOrd="0" presId="urn:microsoft.com/office/officeart/2005/8/layout/process1"/>
    <dgm:cxn modelId="{6D067F20-26E3-4AFF-80EE-687415A2E378}" type="presParOf" srcId="{8E3456B7-E1AB-43DA-9773-D292ED4DD898}" destId="{702B12A7-E1A4-4069-9616-AE06D074C962}" srcOrd="3" destOrd="0" presId="urn:microsoft.com/office/officeart/2005/8/layout/process1"/>
    <dgm:cxn modelId="{7CFD6AF7-5D07-488C-AD7E-422576FCAD33}" type="presParOf" srcId="{702B12A7-E1A4-4069-9616-AE06D074C962}" destId="{8F17EDBB-1169-46FB-857A-E44E21163DC5}" srcOrd="0" destOrd="0" presId="urn:microsoft.com/office/officeart/2005/8/layout/process1"/>
    <dgm:cxn modelId="{C02FFAA5-2BE3-4968-819C-ECB1420CF1C6}" type="presParOf" srcId="{8E3456B7-E1AB-43DA-9773-D292ED4DD898}" destId="{AE8F0CD5-906A-4EAD-AD1E-CF86760F2167}" srcOrd="4" destOrd="0" presId="urn:microsoft.com/office/officeart/2005/8/layout/process1"/>
    <dgm:cxn modelId="{D8317389-88A6-44F3-A80D-E504C7B07979}" type="presParOf" srcId="{8E3456B7-E1AB-43DA-9773-D292ED4DD898}" destId="{52E18BEF-AF42-4C6B-A0AF-35A7737F1662}" srcOrd="5" destOrd="0" presId="urn:microsoft.com/office/officeart/2005/8/layout/process1"/>
    <dgm:cxn modelId="{4B50FB19-3B88-4071-98CE-02DEB67F664A}" type="presParOf" srcId="{52E18BEF-AF42-4C6B-A0AF-35A7737F1662}" destId="{82361961-B4BA-4C83-A761-A54B3F746DD1}" srcOrd="0" destOrd="0" presId="urn:microsoft.com/office/officeart/2005/8/layout/process1"/>
    <dgm:cxn modelId="{20D3022B-97F2-4AB2-A5D8-EF9565C45FBC}" type="presParOf" srcId="{8E3456B7-E1AB-43DA-9773-D292ED4DD898}" destId="{AA196A92-FF99-44AF-8C5A-B1F9E5859C6F}" srcOrd="6" destOrd="0" presId="urn:microsoft.com/office/officeart/2005/8/layout/process1"/>
    <dgm:cxn modelId="{761594B8-4CA2-4402-9F63-28E55FFE0B72}" type="presParOf" srcId="{8E3456B7-E1AB-43DA-9773-D292ED4DD898}" destId="{2C757681-1DA8-4718-8792-364DAD55070E}" srcOrd="7" destOrd="0" presId="urn:microsoft.com/office/officeart/2005/8/layout/process1"/>
    <dgm:cxn modelId="{6F82F8D2-AB0A-4DA6-9172-D2C48CA646E1}" type="presParOf" srcId="{2C757681-1DA8-4718-8792-364DAD55070E}" destId="{94524838-551B-4349-B8CA-063108BB1434}" srcOrd="0" destOrd="0" presId="urn:microsoft.com/office/officeart/2005/8/layout/process1"/>
    <dgm:cxn modelId="{A9B3DAD7-8DC2-44D0-9B4D-D9B9A688CC2C}" type="presParOf" srcId="{8E3456B7-E1AB-43DA-9773-D292ED4DD898}" destId="{EC964B74-C335-4535-816F-67693C8FB925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53B384-9884-468A-B4C5-B519982BB5D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D72E52E-F83E-4D9F-B311-9E5738162138}">
      <dgm:prSet/>
      <dgm:spPr/>
      <dgm:t>
        <a:bodyPr/>
        <a:lstStyle/>
        <a:p>
          <a:r>
            <a:rPr lang="en-US" dirty="0"/>
            <a:t>Planning to replace the exiting building in the next 2-3 years</a:t>
          </a:r>
        </a:p>
      </dgm:t>
    </dgm:pt>
    <dgm:pt modelId="{B4CDD59A-BD20-4349-86EB-B65B3B6011AE}" type="parTrans" cxnId="{3FF32FEC-AC77-4EFE-A525-25EAA2CE1B4D}">
      <dgm:prSet/>
      <dgm:spPr/>
      <dgm:t>
        <a:bodyPr/>
        <a:lstStyle/>
        <a:p>
          <a:endParaRPr lang="en-US"/>
        </a:p>
      </dgm:t>
    </dgm:pt>
    <dgm:pt modelId="{EDF52735-D777-400E-A6AE-BA66B5A7C3A4}" type="sibTrans" cxnId="{3FF32FEC-AC77-4EFE-A525-25EAA2CE1B4D}">
      <dgm:prSet/>
      <dgm:spPr/>
      <dgm:t>
        <a:bodyPr/>
        <a:lstStyle/>
        <a:p>
          <a:endParaRPr lang="en-US"/>
        </a:p>
      </dgm:t>
    </dgm:pt>
    <dgm:pt modelId="{CC0BDB1F-3300-493D-84C2-F964419DD778}">
      <dgm:prSet/>
      <dgm:spPr/>
      <dgm:t>
        <a:bodyPr/>
        <a:lstStyle/>
        <a:p>
          <a:r>
            <a:rPr lang="en-US" dirty="0"/>
            <a:t>Modular style, same location</a:t>
          </a:r>
        </a:p>
      </dgm:t>
    </dgm:pt>
    <dgm:pt modelId="{6315EB3B-AA9A-4848-B34A-76279D4CD5FB}" type="parTrans" cxnId="{1291BEAD-DD91-4D83-A819-8E9BC609899C}">
      <dgm:prSet/>
      <dgm:spPr/>
      <dgm:t>
        <a:bodyPr/>
        <a:lstStyle/>
        <a:p>
          <a:endParaRPr lang="en-US"/>
        </a:p>
      </dgm:t>
    </dgm:pt>
    <dgm:pt modelId="{8EB79EF8-3A70-4606-ABB5-77B0E984FFD0}" type="sibTrans" cxnId="{1291BEAD-DD91-4D83-A819-8E9BC609899C}">
      <dgm:prSet/>
      <dgm:spPr/>
      <dgm:t>
        <a:bodyPr/>
        <a:lstStyle/>
        <a:p>
          <a:endParaRPr lang="en-US"/>
        </a:p>
      </dgm:t>
    </dgm:pt>
    <dgm:pt modelId="{3AE4034D-57CD-4634-8F99-6DED45DDECD1}" type="pres">
      <dgm:prSet presAssocID="{FB53B384-9884-468A-B4C5-B519982BB5D0}" presName="root" presStyleCnt="0">
        <dgm:presLayoutVars>
          <dgm:dir/>
          <dgm:resizeHandles val="exact"/>
        </dgm:presLayoutVars>
      </dgm:prSet>
      <dgm:spPr/>
    </dgm:pt>
    <dgm:pt modelId="{D4143BB6-5848-4D2A-B932-9871A71337A6}" type="pres">
      <dgm:prSet presAssocID="{4D72E52E-F83E-4D9F-B311-9E5738162138}" presName="compNode" presStyleCnt="0"/>
      <dgm:spPr/>
    </dgm:pt>
    <dgm:pt modelId="{3A9CF95F-9202-4C16-AB05-9E1765655DB6}" type="pres">
      <dgm:prSet presAssocID="{4D72E52E-F83E-4D9F-B311-9E5738162138}" presName="bgRect" presStyleLbl="bgShp" presStyleIdx="0" presStyleCnt="2"/>
      <dgm:spPr/>
    </dgm:pt>
    <dgm:pt modelId="{5351837F-57E3-4627-BCBB-41E42A5E93EB}" type="pres">
      <dgm:prSet presAssocID="{4D72E52E-F83E-4D9F-B311-9E573816213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ehouse outline"/>
        </a:ext>
      </dgm:extLst>
    </dgm:pt>
    <dgm:pt modelId="{A11F28B8-8C41-464F-8C41-9539ECE7E43B}" type="pres">
      <dgm:prSet presAssocID="{4D72E52E-F83E-4D9F-B311-9E5738162138}" presName="spaceRect" presStyleCnt="0"/>
      <dgm:spPr/>
    </dgm:pt>
    <dgm:pt modelId="{3D6C6EAA-B505-4F07-809C-B59C415609E7}" type="pres">
      <dgm:prSet presAssocID="{4D72E52E-F83E-4D9F-B311-9E5738162138}" presName="parTx" presStyleLbl="revTx" presStyleIdx="0" presStyleCnt="2">
        <dgm:presLayoutVars>
          <dgm:chMax val="0"/>
          <dgm:chPref val="0"/>
        </dgm:presLayoutVars>
      </dgm:prSet>
      <dgm:spPr/>
    </dgm:pt>
    <dgm:pt modelId="{25CE32F6-9C60-40BC-938D-FFF238564CAC}" type="pres">
      <dgm:prSet presAssocID="{EDF52735-D777-400E-A6AE-BA66B5A7C3A4}" presName="sibTrans" presStyleCnt="0"/>
      <dgm:spPr/>
    </dgm:pt>
    <dgm:pt modelId="{7B05442C-4788-49BD-8E40-6FF24C761F52}" type="pres">
      <dgm:prSet presAssocID="{CC0BDB1F-3300-493D-84C2-F964419DD778}" presName="compNode" presStyleCnt="0"/>
      <dgm:spPr/>
    </dgm:pt>
    <dgm:pt modelId="{385F1CC0-B15E-4C47-A2EB-BEB37EAB8790}" type="pres">
      <dgm:prSet presAssocID="{CC0BDB1F-3300-493D-84C2-F964419DD778}" presName="bgRect" presStyleLbl="bgShp" presStyleIdx="1" presStyleCnt="2"/>
      <dgm:spPr/>
    </dgm:pt>
    <dgm:pt modelId="{FD67E64C-1E6A-4EC0-87F1-7AC99D90B4BB}" type="pres">
      <dgm:prSet presAssocID="{CC0BDB1F-3300-493D-84C2-F964419DD77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chitecture outline"/>
        </a:ext>
      </dgm:extLst>
    </dgm:pt>
    <dgm:pt modelId="{6FEBDE2F-1D9D-4BB1-A4BD-0B4DDCF425F0}" type="pres">
      <dgm:prSet presAssocID="{CC0BDB1F-3300-493D-84C2-F964419DD778}" presName="spaceRect" presStyleCnt="0"/>
      <dgm:spPr/>
    </dgm:pt>
    <dgm:pt modelId="{8BDDFC59-CFDD-409E-8F57-0D7DDA104D60}" type="pres">
      <dgm:prSet presAssocID="{CC0BDB1F-3300-493D-84C2-F964419DD77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EB94B33-4BDD-4A93-82A8-50CC0094E737}" type="presOf" srcId="{CC0BDB1F-3300-493D-84C2-F964419DD778}" destId="{8BDDFC59-CFDD-409E-8F57-0D7DDA104D60}" srcOrd="0" destOrd="0" presId="urn:microsoft.com/office/officeart/2018/2/layout/IconVerticalSolidList"/>
    <dgm:cxn modelId="{281F7352-B558-44B0-B00B-553B85F8C97E}" type="presOf" srcId="{4D72E52E-F83E-4D9F-B311-9E5738162138}" destId="{3D6C6EAA-B505-4F07-809C-B59C415609E7}" srcOrd="0" destOrd="0" presId="urn:microsoft.com/office/officeart/2018/2/layout/IconVerticalSolidList"/>
    <dgm:cxn modelId="{1291BEAD-DD91-4D83-A819-8E9BC609899C}" srcId="{FB53B384-9884-468A-B4C5-B519982BB5D0}" destId="{CC0BDB1F-3300-493D-84C2-F964419DD778}" srcOrd="1" destOrd="0" parTransId="{6315EB3B-AA9A-4848-B34A-76279D4CD5FB}" sibTransId="{8EB79EF8-3A70-4606-ABB5-77B0E984FFD0}"/>
    <dgm:cxn modelId="{22EAFAE2-48E9-42BB-99D1-59636CE7BF7A}" type="presOf" srcId="{FB53B384-9884-468A-B4C5-B519982BB5D0}" destId="{3AE4034D-57CD-4634-8F99-6DED45DDECD1}" srcOrd="0" destOrd="0" presId="urn:microsoft.com/office/officeart/2018/2/layout/IconVerticalSolidList"/>
    <dgm:cxn modelId="{3FF32FEC-AC77-4EFE-A525-25EAA2CE1B4D}" srcId="{FB53B384-9884-468A-B4C5-B519982BB5D0}" destId="{4D72E52E-F83E-4D9F-B311-9E5738162138}" srcOrd="0" destOrd="0" parTransId="{B4CDD59A-BD20-4349-86EB-B65B3B6011AE}" sibTransId="{EDF52735-D777-400E-A6AE-BA66B5A7C3A4}"/>
    <dgm:cxn modelId="{CDE97713-8C76-4F16-83E8-E9EDC8508D29}" type="presParOf" srcId="{3AE4034D-57CD-4634-8F99-6DED45DDECD1}" destId="{D4143BB6-5848-4D2A-B932-9871A71337A6}" srcOrd="0" destOrd="0" presId="urn:microsoft.com/office/officeart/2018/2/layout/IconVerticalSolidList"/>
    <dgm:cxn modelId="{9EF0B704-01C1-437B-98E1-B2923413112A}" type="presParOf" srcId="{D4143BB6-5848-4D2A-B932-9871A71337A6}" destId="{3A9CF95F-9202-4C16-AB05-9E1765655DB6}" srcOrd="0" destOrd="0" presId="urn:microsoft.com/office/officeart/2018/2/layout/IconVerticalSolidList"/>
    <dgm:cxn modelId="{3E672880-61EC-4FDD-9CA8-A4972A335529}" type="presParOf" srcId="{D4143BB6-5848-4D2A-B932-9871A71337A6}" destId="{5351837F-57E3-4627-BCBB-41E42A5E93EB}" srcOrd="1" destOrd="0" presId="urn:microsoft.com/office/officeart/2018/2/layout/IconVerticalSolidList"/>
    <dgm:cxn modelId="{05F38C6A-A727-4606-AB2D-3D6277242933}" type="presParOf" srcId="{D4143BB6-5848-4D2A-B932-9871A71337A6}" destId="{A11F28B8-8C41-464F-8C41-9539ECE7E43B}" srcOrd="2" destOrd="0" presId="urn:microsoft.com/office/officeart/2018/2/layout/IconVerticalSolidList"/>
    <dgm:cxn modelId="{8943302C-447B-4485-ACD9-8BCBA0AF711E}" type="presParOf" srcId="{D4143BB6-5848-4D2A-B932-9871A71337A6}" destId="{3D6C6EAA-B505-4F07-809C-B59C415609E7}" srcOrd="3" destOrd="0" presId="urn:microsoft.com/office/officeart/2018/2/layout/IconVerticalSolidList"/>
    <dgm:cxn modelId="{D07E4D9F-9035-44F7-AECF-A60A8CDE9F9F}" type="presParOf" srcId="{3AE4034D-57CD-4634-8F99-6DED45DDECD1}" destId="{25CE32F6-9C60-40BC-938D-FFF238564CAC}" srcOrd="1" destOrd="0" presId="urn:microsoft.com/office/officeart/2018/2/layout/IconVerticalSolidList"/>
    <dgm:cxn modelId="{90301917-F68C-42A7-9BEC-AE264AFD077C}" type="presParOf" srcId="{3AE4034D-57CD-4634-8F99-6DED45DDECD1}" destId="{7B05442C-4788-49BD-8E40-6FF24C761F52}" srcOrd="2" destOrd="0" presId="urn:microsoft.com/office/officeart/2018/2/layout/IconVerticalSolidList"/>
    <dgm:cxn modelId="{E0394C66-3AC5-4FCC-B6F1-B4A86B032A20}" type="presParOf" srcId="{7B05442C-4788-49BD-8E40-6FF24C761F52}" destId="{385F1CC0-B15E-4C47-A2EB-BEB37EAB8790}" srcOrd="0" destOrd="0" presId="urn:microsoft.com/office/officeart/2018/2/layout/IconVerticalSolidList"/>
    <dgm:cxn modelId="{49EDA165-2C6F-449B-9D2B-161BDD0CDD9B}" type="presParOf" srcId="{7B05442C-4788-49BD-8E40-6FF24C761F52}" destId="{FD67E64C-1E6A-4EC0-87F1-7AC99D90B4BB}" srcOrd="1" destOrd="0" presId="urn:microsoft.com/office/officeart/2018/2/layout/IconVerticalSolidList"/>
    <dgm:cxn modelId="{782CA3B6-2516-4F19-A906-65B57C5D7387}" type="presParOf" srcId="{7B05442C-4788-49BD-8E40-6FF24C761F52}" destId="{6FEBDE2F-1D9D-4BB1-A4BD-0B4DDCF425F0}" srcOrd="2" destOrd="0" presId="urn:microsoft.com/office/officeart/2018/2/layout/IconVerticalSolidList"/>
    <dgm:cxn modelId="{BB7E536B-5869-498E-8F28-1AF3F9E6C4EF}" type="presParOf" srcId="{7B05442C-4788-49BD-8E40-6FF24C761F52}" destId="{8BDDFC59-CFDD-409E-8F57-0D7DDA104D6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6C248-52E9-42D1-8AA9-D8BC92C5CBEC}">
      <dsp:nvSpPr>
        <dsp:cNvPr id="0" name=""/>
        <dsp:cNvSpPr/>
      </dsp:nvSpPr>
      <dsp:spPr>
        <a:xfrm>
          <a:off x="5134" y="1624034"/>
          <a:ext cx="1591716" cy="1402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DPC opens bids on 8/21</a:t>
          </a:r>
        </a:p>
      </dsp:txBody>
      <dsp:txXfrm>
        <a:off x="46218" y="1665118"/>
        <a:ext cx="1509548" cy="1320532"/>
      </dsp:txXfrm>
    </dsp:sp>
    <dsp:sp modelId="{32E3B7C5-7DDA-4EA2-8104-D668800C3439}">
      <dsp:nvSpPr>
        <dsp:cNvPr id="0" name=""/>
        <dsp:cNvSpPr/>
      </dsp:nvSpPr>
      <dsp:spPr>
        <a:xfrm>
          <a:off x="1756023" y="2128012"/>
          <a:ext cx="337443" cy="3947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756023" y="2206961"/>
        <a:ext cx="236210" cy="236847"/>
      </dsp:txXfrm>
    </dsp:sp>
    <dsp:sp modelId="{DB0BBD0A-BC7B-4D49-B358-CBF4E692E5A8}">
      <dsp:nvSpPr>
        <dsp:cNvPr id="0" name=""/>
        <dsp:cNvSpPr/>
      </dsp:nvSpPr>
      <dsp:spPr>
        <a:xfrm>
          <a:off x="2233538" y="1624034"/>
          <a:ext cx="1591716" cy="1402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Notice of award issued to successful bidder in September</a:t>
          </a:r>
        </a:p>
      </dsp:txBody>
      <dsp:txXfrm>
        <a:off x="2274622" y="1665118"/>
        <a:ext cx="1509548" cy="1320532"/>
      </dsp:txXfrm>
    </dsp:sp>
    <dsp:sp modelId="{702B12A7-E1A4-4069-9616-AE06D074C962}">
      <dsp:nvSpPr>
        <dsp:cNvPr id="0" name=""/>
        <dsp:cNvSpPr/>
      </dsp:nvSpPr>
      <dsp:spPr>
        <a:xfrm>
          <a:off x="3984426" y="2128012"/>
          <a:ext cx="337443" cy="3947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984426" y="2206961"/>
        <a:ext cx="236210" cy="236847"/>
      </dsp:txXfrm>
    </dsp:sp>
    <dsp:sp modelId="{AE8F0CD5-906A-4EAD-AD1E-CF86760F2167}">
      <dsp:nvSpPr>
        <dsp:cNvPr id="0" name=""/>
        <dsp:cNvSpPr/>
      </dsp:nvSpPr>
      <dsp:spPr>
        <a:xfrm>
          <a:off x="4461941" y="1624034"/>
          <a:ext cx="1591716" cy="1402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DPC will issue the Notice to Proceed (NTP) by end of September</a:t>
          </a:r>
        </a:p>
      </dsp:txBody>
      <dsp:txXfrm>
        <a:off x="4503025" y="1665118"/>
        <a:ext cx="1509548" cy="1320532"/>
      </dsp:txXfrm>
    </dsp:sp>
    <dsp:sp modelId="{52E18BEF-AF42-4C6B-A0AF-35A7737F1662}">
      <dsp:nvSpPr>
        <dsp:cNvPr id="0" name=""/>
        <dsp:cNvSpPr/>
      </dsp:nvSpPr>
      <dsp:spPr>
        <a:xfrm>
          <a:off x="6212830" y="2128012"/>
          <a:ext cx="337443" cy="3947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6212830" y="2206961"/>
        <a:ext cx="236210" cy="236847"/>
      </dsp:txXfrm>
    </dsp:sp>
    <dsp:sp modelId="{AA196A92-FF99-44AF-8C5A-B1F9E5859C6F}">
      <dsp:nvSpPr>
        <dsp:cNvPr id="0" name=""/>
        <dsp:cNvSpPr/>
      </dsp:nvSpPr>
      <dsp:spPr>
        <a:xfrm>
          <a:off x="6690345" y="1624034"/>
          <a:ext cx="1591716" cy="1402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Construction schedule 2 weeks later in mid-October</a:t>
          </a:r>
        </a:p>
      </dsp:txBody>
      <dsp:txXfrm>
        <a:off x="6731429" y="1665118"/>
        <a:ext cx="1509548" cy="1320532"/>
      </dsp:txXfrm>
    </dsp:sp>
    <dsp:sp modelId="{2C757681-1DA8-4718-8792-364DAD55070E}">
      <dsp:nvSpPr>
        <dsp:cNvPr id="0" name=""/>
        <dsp:cNvSpPr/>
      </dsp:nvSpPr>
      <dsp:spPr>
        <a:xfrm>
          <a:off x="8441233" y="2128012"/>
          <a:ext cx="337443" cy="3947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8441233" y="2206961"/>
        <a:ext cx="236210" cy="236847"/>
      </dsp:txXfrm>
    </dsp:sp>
    <dsp:sp modelId="{EC964B74-C335-4535-816F-67693C8FB925}">
      <dsp:nvSpPr>
        <dsp:cNvPr id="0" name=""/>
        <dsp:cNvSpPr/>
      </dsp:nvSpPr>
      <dsp:spPr>
        <a:xfrm>
          <a:off x="8918748" y="1624034"/>
          <a:ext cx="1591716" cy="1402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Anticipated start date: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End of October</a:t>
          </a:r>
        </a:p>
      </dsp:txBody>
      <dsp:txXfrm>
        <a:off x="8959832" y="1665118"/>
        <a:ext cx="1509548" cy="1320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CF95F-9202-4C16-AB05-9E1765655DB6}">
      <dsp:nvSpPr>
        <dsp:cNvPr id="0" name=""/>
        <dsp:cNvSpPr/>
      </dsp:nvSpPr>
      <dsp:spPr>
        <a:xfrm>
          <a:off x="0" y="755750"/>
          <a:ext cx="10515600" cy="139523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51837F-57E3-4627-BCBB-41E42A5E93EB}">
      <dsp:nvSpPr>
        <dsp:cNvPr id="0" name=""/>
        <dsp:cNvSpPr/>
      </dsp:nvSpPr>
      <dsp:spPr>
        <a:xfrm>
          <a:off x="422057" y="1069677"/>
          <a:ext cx="767377" cy="7673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6C6EAA-B505-4F07-809C-B59C415609E7}">
      <dsp:nvSpPr>
        <dsp:cNvPr id="0" name=""/>
        <dsp:cNvSpPr/>
      </dsp:nvSpPr>
      <dsp:spPr>
        <a:xfrm>
          <a:off x="1611491" y="755750"/>
          <a:ext cx="8904108" cy="1395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662" tIns="147662" rIns="147662" bIns="1476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Planning to replace the exiting building in the next 2-3 years</a:t>
          </a:r>
        </a:p>
      </dsp:txBody>
      <dsp:txXfrm>
        <a:off x="1611491" y="755750"/>
        <a:ext cx="8904108" cy="1395231"/>
      </dsp:txXfrm>
    </dsp:sp>
    <dsp:sp modelId="{385F1CC0-B15E-4C47-A2EB-BEB37EAB8790}">
      <dsp:nvSpPr>
        <dsp:cNvPr id="0" name=""/>
        <dsp:cNvSpPr/>
      </dsp:nvSpPr>
      <dsp:spPr>
        <a:xfrm>
          <a:off x="0" y="2499788"/>
          <a:ext cx="10515600" cy="139523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7E64C-1E6A-4EC0-87F1-7AC99D90B4BB}">
      <dsp:nvSpPr>
        <dsp:cNvPr id="0" name=""/>
        <dsp:cNvSpPr/>
      </dsp:nvSpPr>
      <dsp:spPr>
        <a:xfrm>
          <a:off x="422057" y="2813715"/>
          <a:ext cx="767377" cy="7673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DFC59-CFDD-409E-8F57-0D7DDA104D60}">
      <dsp:nvSpPr>
        <dsp:cNvPr id="0" name=""/>
        <dsp:cNvSpPr/>
      </dsp:nvSpPr>
      <dsp:spPr>
        <a:xfrm>
          <a:off x="1611491" y="2499788"/>
          <a:ext cx="8904108" cy="1395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662" tIns="147662" rIns="147662" bIns="1476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Modular style, same location</a:t>
          </a:r>
        </a:p>
      </dsp:txBody>
      <dsp:txXfrm>
        <a:off x="1611491" y="2499788"/>
        <a:ext cx="8904108" cy="1395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09A748-1F0A-4856-92D6-0863195C46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08008" cy="467311"/>
          </a:xfrm>
          <a:prstGeom prst="rect">
            <a:avLst/>
          </a:prstGeom>
        </p:spPr>
        <p:txBody>
          <a:bodyPr vert="horz" lIns="94201" tIns="47101" rIns="94201" bIns="471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992DC6-9B22-4CA8-AA9A-B1F50C1F53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62658" y="0"/>
            <a:ext cx="3108008" cy="467311"/>
          </a:xfrm>
          <a:prstGeom prst="rect">
            <a:avLst/>
          </a:prstGeom>
        </p:spPr>
        <p:txBody>
          <a:bodyPr vert="horz" lIns="94201" tIns="47101" rIns="94201" bIns="47101" rtlCol="0"/>
          <a:lstStyle>
            <a:lvl1pPr algn="r">
              <a:defRPr sz="1200"/>
            </a:lvl1pPr>
          </a:lstStyle>
          <a:p>
            <a:fld id="{C5BD3B56-9078-478E-BA3D-1FD56F3B6C29}" type="datetime1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1C089-5B5E-4A7A-A2D4-28E8EF153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3108008" cy="467310"/>
          </a:xfrm>
          <a:prstGeom prst="rect">
            <a:avLst/>
          </a:prstGeom>
        </p:spPr>
        <p:txBody>
          <a:bodyPr vert="horz" lIns="94201" tIns="47101" rIns="94201" bIns="471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1EB853-EB1B-4E02-BE99-28639B0BA5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62658" y="8846554"/>
            <a:ext cx="3108008" cy="467310"/>
          </a:xfrm>
          <a:prstGeom prst="rect">
            <a:avLst/>
          </a:prstGeom>
        </p:spPr>
        <p:txBody>
          <a:bodyPr vert="horz" lIns="94201" tIns="47101" rIns="94201" bIns="47101" rtlCol="0" anchor="b"/>
          <a:lstStyle>
            <a:lvl1pPr algn="r">
              <a:defRPr sz="1200"/>
            </a:lvl1pPr>
          </a:lstStyle>
          <a:p>
            <a:fld id="{62D412B5-B072-431C-B9D9-E5BF34C4A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1612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0575" y="263525"/>
            <a:ext cx="5591175" cy="31448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1" tIns="47101" rIns="94201" bIns="471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07232" y="3503275"/>
            <a:ext cx="6157861" cy="5508080"/>
          </a:xfrm>
          <a:prstGeom prst="rect">
            <a:avLst/>
          </a:prstGeom>
        </p:spPr>
        <p:txBody>
          <a:bodyPr vert="horz" lIns="94201" tIns="47101" rIns="94201" bIns="471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62658" y="9049551"/>
            <a:ext cx="3108008" cy="264312"/>
          </a:xfrm>
          <a:prstGeom prst="rect">
            <a:avLst/>
          </a:prstGeom>
        </p:spPr>
        <p:txBody>
          <a:bodyPr vert="horz" lIns="94201" tIns="47101" rIns="94201" bIns="47101" rtlCol="0" anchor="b"/>
          <a:lstStyle>
            <a:lvl1pPr algn="r">
              <a:defRPr sz="1200"/>
            </a:lvl1pPr>
          </a:lstStyle>
          <a:p>
            <a:fld id="{AAF59A34-0978-47FB-9E39-C830A844C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1290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Calibri (Body)"/>
        <a:ea typeface="+mn-ea"/>
        <a:cs typeface="+mn-cs"/>
      </a:defRPr>
    </a:lvl1pPr>
    <a:lvl2pPr marL="173038" indent="0" algn="l" defTabSz="914400" rtl="0" eaLnBrk="1" latinLnBrk="0" hangingPunct="1">
      <a:defRPr sz="1200" kern="1200">
        <a:solidFill>
          <a:schemeClr val="tx1"/>
        </a:solidFill>
        <a:latin typeface="Calibri (Body)"/>
        <a:ea typeface="+mn-ea"/>
        <a:cs typeface="+mn-cs"/>
      </a:defRPr>
    </a:lvl2pPr>
    <a:lvl3pPr marL="346075" indent="0" algn="l" defTabSz="914400" rtl="0" eaLnBrk="1" latinLnBrk="0" hangingPunct="1">
      <a:defRPr sz="1200" kern="1200">
        <a:solidFill>
          <a:schemeClr val="tx1"/>
        </a:solidFill>
        <a:latin typeface="Calibri (Body)"/>
        <a:ea typeface="+mn-ea"/>
        <a:cs typeface="+mn-cs"/>
      </a:defRPr>
    </a:lvl3pPr>
    <a:lvl4pPr marL="568325" indent="0" algn="l" defTabSz="914400" rtl="0" eaLnBrk="1" latinLnBrk="0" hangingPunct="1">
      <a:defRPr sz="1200" kern="1200">
        <a:solidFill>
          <a:schemeClr val="tx1"/>
        </a:solidFill>
        <a:latin typeface="Calibri (Body)"/>
        <a:ea typeface="+mn-ea"/>
        <a:cs typeface="+mn-cs"/>
      </a:defRPr>
    </a:lvl4pPr>
    <a:lvl5pPr marL="803275" indent="0" algn="l" defTabSz="914400" rtl="0" eaLnBrk="1" latinLnBrk="0" hangingPunct="1">
      <a:defRPr sz="1200" kern="1200">
        <a:solidFill>
          <a:schemeClr val="tx1"/>
        </a:solidFill>
        <a:latin typeface="Calibri (Body)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2163" y="358775"/>
            <a:ext cx="5588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07232" y="3710022"/>
            <a:ext cx="6157861" cy="4905302"/>
          </a:xfrm>
        </p:spPr>
        <p:txBody>
          <a:bodyPr/>
          <a:lstStyle/>
          <a:p>
            <a:pPr defTabSz="940508">
              <a:defRPr/>
            </a:pPr>
            <a:r>
              <a:rPr lang="en-US" dirty="0">
                <a:solidFill>
                  <a:srgbClr val="000000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evening committee members.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59A34-0978-47FB-9E39-C830A844C5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82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Runway Rehabilitation Project </a:t>
            </a:r>
          </a:p>
          <a:p>
            <a:endParaRPr lang="en-US" dirty="0"/>
          </a:p>
          <a:p>
            <a:r>
              <a:rPr lang="en-US" dirty="0"/>
              <a:t>As we mentioned in our recent communications, we have been awarded Federal Funds to start the runway rehab capital project. </a:t>
            </a:r>
          </a:p>
          <a:p>
            <a:endParaRPr lang="en-US" dirty="0"/>
          </a:p>
          <a:p>
            <a:r>
              <a:rPr lang="en-US" dirty="0"/>
              <a:t>For next steps:</a:t>
            </a:r>
          </a:p>
          <a:p>
            <a:pPr marL="739775" lvl="3" indent="-171450">
              <a:buFont typeface="Arial" panose="020B0604020202020204" pitchFamily="34" charset="0"/>
              <a:buChar char="•"/>
            </a:pPr>
            <a:r>
              <a:rPr lang="en-US" dirty="0"/>
              <a:t>On Wednesday from 7am-8am CIP and CE conducting an onsite job walk for prospective bidders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Department of Purchasing and Contracting will open bids on 8/21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Bids will be provided to FAA at that time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the protest period is complete, DPC will issue the notice of award in September to the successful bidder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DPC will issue the Notice to Proceed (NTP) by end of September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Contractor will have two weeks after issuance of NTP to submit a proposed construction schedule for review.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 will get the draft schedule for the work sometime mid October.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Working with supporting agencies (CIP, CE and Contracts) we anticipate that work will commence by the end of October.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Our goal is to finish this before the rainy season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59A34-0978-47FB-9E39-C830A844C5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68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ptos" panose="020B0004020202020204" pitchFamily="34" charset="0"/>
              </a:rPr>
              <a:t>We don’t have a specific timeline yet, but we 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will replace the exiting building with a similar building to safely house our aviation equipment in the next couple of years. 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modular style building will sit in the same spot as the existing building.  </a:t>
            </a:r>
          </a:p>
          <a:p>
            <a:pPr rtl="0" font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59A34-0978-47FB-9E39-C830A844C5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62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8E4DC-0A51-B71B-CE84-D0E8AE67F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06DD62-2C12-E535-419B-E5E5C35FB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92163" y="358775"/>
            <a:ext cx="5588000" cy="31432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951C0E-7A4F-5530-A50B-59077D776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232" y="3710022"/>
            <a:ext cx="6157861" cy="4905302"/>
          </a:xfrm>
        </p:spPr>
        <p:txBody>
          <a:bodyPr/>
          <a:lstStyle/>
          <a:p>
            <a:pPr defTabSz="940508">
              <a:defRPr/>
            </a:pPr>
            <a:r>
              <a:rPr lang="en-US" dirty="0">
                <a:solidFill>
                  <a:srgbClr val="000000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 members, this concludes the Director’s Report and now I’d like to open the floor to your questions and statements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CC981-4E9C-1AD5-3D8E-6A6A5C712A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59A34-0978-47FB-9E39-C830A844C5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63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1FA9-E8CD-4C4D-80EE-4B727DF96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3801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2474E-A36B-4390-9174-A61B0778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7763-7420-4B06-9D52-F5DB1784BAB8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67D9E-C2C3-49FE-8756-30F4BCC95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6E476-C14E-4831-A880-3B535722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122EAA-40F1-4400-AD0C-F0493D65E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903659"/>
            <a:ext cx="12192000" cy="195434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1016CB-56AF-463C-B81C-4182ED2BE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4900066"/>
            <a:ext cx="12192000" cy="1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entagon 12">
            <a:extLst>
              <a:ext uri="{FF2B5EF4-FFF2-40B4-BE49-F238E27FC236}">
                <a16:creationId xmlns:a16="http://schemas.microsoft.com/office/drawing/2014/main" id="{05DC4DD8-161C-47E5-B919-C8EFB561D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13467"/>
            <a:ext cx="12192000" cy="1183908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County of San Diego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6A85E-2319-48D2-95D6-157144228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5294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4B5142-081A-4F87-9EC0-20AA0C6B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903659"/>
            <a:ext cx="12192000" cy="195434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0571F95-4CCA-4518-8115-D9E599643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900066"/>
            <a:ext cx="12192000" cy="1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entagon 12">
            <a:extLst>
              <a:ext uri="{FF2B5EF4-FFF2-40B4-BE49-F238E27FC236}">
                <a16:creationId xmlns:a16="http://schemas.microsoft.com/office/drawing/2014/main" id="{CCE93F55-C954-4BD0-BA8D-49B542486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13467"/>
            <a:ext cx="12192000" cy="1183908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E147105-2DE7-47CA-A17C-D5F4334CF36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4690" y="27435"/>
            <a:ext cx="4354946" cy="148004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54C2739-A02A-415F-59AA-32127B2789DB}"/>
              </a:ext>
            </a:extLst>
          </p:cNvPr>
          <p:cNvCxnSpPr>
            <a:cxnSpLocks/>
          </p:cNvCxnSpPr>
          <p:nvPr userDrawn="1"/>
        </p:nvCxnSpPr>
        <p:spPr>
          <a:xfrm>
            <a:off x="838199" y="4470400"/>
            <a:ext cx="165330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14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3D08CD-02C6-437B-A6BF-640078B1E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5F1C-1082-4B2A-BD3B-D909A0C2ADE3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5ACEDE-2F43-4E75-B836-DB25F14C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46BFD-5F15-4AB7-9B72-0B5E0A88F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4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A459757-326E-4314-8FEC-B59E0510851E}"/>
              </a:ext>
            </a:extLst>
          </p:cNvPr>
          <p:cNvSpPr/>
          <p:nvPr/>
        </p:nvSpPr>
        <p:spPr>
          <a:xfrm>
            <a:off x="4993481" y="-1"/>
            <a:ext cx="7198519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D1522E-6C53-42BF-8EC9-6EDE9F06E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0A63-6012-40B4-B401-AB97F5056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25442-A167-4F78-BB81-05B0D1F05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00312-FEE9-4E04-9753-B5F6C5E9D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43D6-8F79-49ED-A74F-B261A4809D4A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84972-8E90-4626-9B76-E3CF3506C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3188" y="6356350"/>
            <a:ext cx="29702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25138-AE38-4956-8F93-8EF934714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524355-58F5-40B5-8BE8-427FE1997D4B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99FFF2-1960-4796-A86B-F27737112BC3}"/>
              </a:ext>
            </a:extLst>
          </p:cNvPr>
          <p:cNvCxnSpPr>
            <a:cxnSpLocks/>
          </p:cNvCxnSpPr>
          <p:nvPr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C5A3860-2018-4A2F-BA3C-2870A4AF8A9F}"/>
              </a:ext>
            </a:extLst>
          </p:cNvPr>
          <p:cNvSpPr/>
          <p:nvPr userDrawn="1"/>
        </p:nvSpPr>
        <p:spPr>
          <a:xfrm>
            <a:off x="4993481" y="-1"/>
            <a:ext cx="7198519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CA5FADA-EE41-493C-AC32-50DB3CA29CD0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8F2AEF-A31E-4343-B33D-F371A9381742}"/>
              </a:ext>
            </a:extLst>
          </p:cNvPr>
          <p:cNvCxnSpPr>
            <a:cxnSpLocks/>
          </p:cNvCxnSpPr>
          <p:nvPr userDrawn="1"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721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0C32DC-2E91-4570-B88D-C2AA03465E4D}"/>
              </a:ext>
            </a:extLst>
          </p:cNvPr>
          <p:cNvSpPr/>
          <p:nvPr/>
        </p:nvSpPr>
        <p:spPr>
          <a:xfrm>
            <a:off x="4993481" y="-1"/>
            <a:ext cx="7198519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744219-CCA2-479E-A4AA-83E377C6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031A4-F7CF-436B-87E1-4979E378C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401CC-1A7F-4721-BDA3-442611191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3FB9A-7715-4470-A9AF-7D493AAD5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D47AB-EDDE-4873-860B-98C0FB01AD14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813ED-00FB-4376-9C7B-EB541FDB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3188" y="6356350"/>
            <a:ext cx="29702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613B4-2234-4451-AC98-FAC89474C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0B62AB-BBBD-4B1C-A54F-FA1E891CC408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8FCA764-2A6F-41FB-9D3C-58C77B9F40DC}"/>
              </a:ext>
            </a:extLst>
          </p:cNvPr>
          <p:cNvCxnSpPr>
            <a:cxnSpLocks/>
          </p:cNvCxnSpPr>
          <p:nvPr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E5DB01B-3C38-4D18-8516-341B66559B68}"/>
              </a:ext>
            </a:extLst>
          </p:cNvPr>
          <p:cNvSpPr/>
          <p:nvPr userDrawn="1"/>
        </p:nvSpPr>
        <p:spPr>
          <a:xfrm>
            <a:off x="4993481" y="-1"/>
            <a:ext cx="7198519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C35720-8D5F-4205-9E2A-F3414CA9447C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FB81817-E013-42D1-8545-2A85094D3E14}"/>
              </a:ext>
            </a:extLst>
          </p:cNvPr>
          <p:cNvCxnSpPr>
            <a:cxnSpLocks/>
          </p:cNvCxnSpPr>
          <p:nvPr userDrawn="1"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95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 - Revers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0C32DC-2E91-4570-B88D-C2AA03465E4D}"/>
              </a:ext>
            </a:extLst>
          </p:cNvPr>
          <p:cNvSpPr/>
          <p:nvPr/>
        </p:nvSpPr>
        <p:spPr>
          <a:xfrm>
            <a:off x="542926" y="-1"/>
            <a:ext cx="4450556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744219-CCA2-479E-A4AA-83E377C6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031A4-F7CF-436B-87E1-4979E378C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401CC-1A7F-4721-BDA3-442611191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3FB9A-7715-4470-A9AF-7D493AAD5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AF34-B536-409F-A097-14A7CAA0927F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813ED-00FB-4376-9C7B-EB541FDB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3188" y="6356350"/>
            <a:ext cx="29702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613B4-2234-4451-AC98-FAC89474C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0B62AB-BBBD-4B1C-A54F-FA1E891CC408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8FCA764-2A6F-41FB-9D3C-58C77B9F40DC}"/>
              </a:ext>
            </a:extLst>
          </p:cNvPr>
          <p:cNvCxnSpPr>
            <a:cxnSpLocks/>
          </p:cNvCxnSpPr>
          <p:nvPr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E51E15F-FED9-4501-94EB-75D66C53C8F6}"/>
              </a:ext>
            </a:extLst>
          </p:cNvPr>
          <p:cNvSpPr/>
          <p:nvPr userDrawn="1"/>
        </p:nvSpPr>
        <p:spPr>
          <a:xfrm>
            <a:off x="542926" y="-1"/>
            <a:ext cx="4450556" cy="6858001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8EAAB7-7F35-4682-BACE-38F0C42FE3C8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6242F1-A779-43E2-AFA5-4A686AD89023}"/>
              </a:ext>
            </a:extLst>
          </p:cNvPr>
          <p:cNvCxnSpPr>
            <a:cxnSpLocks/>
          </p:cNvCxnSpPr>
          <p:nvPr userDrawn="1"/>
        </p:nvCxnSpPr>
        <p:spPr>
          <a:xfrm>
            <a:off x="4993481" y="0"/>
            <a:ext cx="0" cy="685800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092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arge map with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F214-FDF6-4836-BDED-75C9BD4B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CC4FC-0474-43A6-91C9-C837D1C5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E2D80-5BF3-4E03-9FC5-BC1F42FB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05E2A-F92B-4CB9-A727-63F48E73B845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CB154-A58C-402F-93CE-310579F8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ACB0-DB17-4089-B427-F315809D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3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F6C5-32D9-4EA4-9EC5-DAF562E41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A9E4B-237A-4CE6-8EB8-39F7B3BFE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C0EA-1F2E-4B53-91CA-F471BE4CB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1DB8-E667-4A5E-8B14-8778DFA30530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E5CF9-EBA6-4829-AAA6-9E13FC49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89B3B-5DF2-4079-BF9B-5817528C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9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D8B228-CBEC-46F3-A14B-748A8ACF00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A281F-B832-4193-BAD2-C6011C95B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406BC-0D2E-4FF4-A106-BDC0428F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A54E4-7CD1-4C19-BAB1-572A5AF6EB76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873CE-989E-4D39-9772-C764A8F3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C96B6-65A7-468E-A200-C1360AE41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B53D96-3249-493D-8005-9351805507B5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559DB-FA88-4816-A6C6-D3EBBE8E54AF}"/>
              </a:ext>
            </a:extLst>
          </p:cNvPr>
          <p:cNvCxnSpPr>
            <a:cxnSpLocks/>
          </p:cNvCxnSpPr>
          <p:nvPr/>
        </p:nvCxnSpPr>
        <p:spPr>
          <a:xfrm>
            <a:off x="8653463" y="0"/>
            <a:ext cx="0" cy="635635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34AD45A-EBFF-424D-BDD7-3350415BEDF9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3616D7-C655-4048-9DC2-35E5A77403C9}"/>
              </a:ext>
            </a:extLst>
          </p:cNvPr>
          <p:cNvCxnSpPr>
            <a:cxnSpLocks/>
          </p:cNvCxnSpPr>
          <p:nvPr userDrawn="1"/>
        </p:nvCxnSpPr>
        <p:spPr>
          <a:xfrm>
            <a:off x="8653463" y="0"/>
            <a:ext cx="0" cy="635635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24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F214-FDF6-4836-BDED-75C9BD4B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CC4FC-0474-43A6-91C9-C837D1C5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E2D80-5BF3-4E03-9FC5-BC1F42FB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B390A7-38F6-4E66-8481-D30A3F68DB1E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CB154-A58C-402F-93CE-310579F8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ACB0-DB17-4089-B427-F315809D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2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F214-FDF6-4836-BDED-75C9BD4B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CC4FC-0474-43A6-91C9-C837D1C5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E2D80-5BF3-4E03-9FC5-BC1F42FB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B10F-8F72-4DA1-A89C-A7DC2F664177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CB154-A58C-402F-93CE-310579F8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1ACB0-DB17-4089-B427-F315809D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3B5524C-5DB8-4583-B007-342BC4D5477A}"/>
              </a:ext>
            </a:extLst>
          </p:cNvPr>
          <p:cNvCxnSpPr>
            <a:cxnSpLocks/>
          </p:cNvCxnSpPr>
          <p:nvPr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A80DD7B1-3CCD-49BA-BBDB-0E2B5EF76702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F8BBAC-D730-4190-98D9-56D1AA0FB3DF}"/>
              </a:ext>
            </a:extLst>
          </p:cNvPr>
          <p:cNvCxnSpPr>
            <a:cxnSpLocks/>
          </p:cNvCxnSpPr>
          <p:nvPr userDrawn="1"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D9C0354-A9CE-481B-82F5-EA8177C95F62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14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4F765FE-73D9-492F-82C0-189AC7212BF0}"/>
              </a:ext>
            </a:extLst>
          </p:cNvPr>
          <p:cNvSpPr/>
          <p:nvPr/>
        </p:nvSpPr>
        <p:spPr>
          <a:xfrm>
            <a:off x="542925" y="4562474"/>
            <a:ext cx="11649075" cy="2295525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8DC674-3A90-4AFA-8674-3678DCAB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6007C-510D-47E2-A990-70938233D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62775"/>
            <a:ext cx="10515600" cy="13268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F2FC4-F569-4009-824B-9087098C0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C05D-64AF-4A1E-8224-1436EC7E2EBE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75205-CFFB-4C3E-B9E6-3DC86C5C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A5A57-17F5-4B23-A8DB-CAD6FE209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A455553-680C-4B9E-831C-23BD4E7D3F1E}"/>
              </a:ext>
            </a:extLst>
          </p:cNvPr>
          <p:cNvCxnSpPr>
            <a:cxnSpLocks/>
          </p:cNvCxnSpPr>
          <p:nvPr/>
        </p:nvCxnSpPr>
        <p:spPr>
          <a:xfrm>
            <a:off x="528956" y="4562475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2E315AAA-A8E6-4F33-BA4F-0F750F50B13C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7AC3DA8-FA9E-4448-9485-6F7CE818DA22}"/>
              </a:ext>
            </a:extLst>
          </p:cNvPr>
          <p:cNvCxnSpPr>
            <a:cxnSpLocks/>
          </p:cNvCxnSpPr>
          <p:nvPr userDrawn="1"/>
        </p:nvCxnSpPr>
        <p:spPr>
          <a:xfrm>
            <a:off x="528956" y="4562475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66E6D1-2DAD-4CA4-9CEF-6ADA8C88DFDE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7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654C-6D5E-45D0-8DB8-59D40570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C6D3F-4CCA-48F1-A4D8-716F89D3B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565"/>
            <a:ext cx="5181600" cy="4703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3FDFD-694F-4803-ABC4-9095AE7C9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3565"/>
            <a:ext cx="5181600" cy="4703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E4BB4-0B42-4E5A-9FDE-30CCFEE5E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7F64-A8EE-444F-A504-7C618BA69AA3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27E9D-447F-4F5E-A2FA-F8AE2884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CCACCC-B33A-4E10-B156-9A42AF5D4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5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654C-6D5E-45D0-8DB8-59D40570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C6D3F-4CCA-48F1-A4D8-716F89D3B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565"/>
            <a:ext cx="5181600" cy="4703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3FDFD-694F-4803-ABC4-9095AE7C9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3565"/>
            <a:ext cx="5181600" cy="4703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E4BB4-0B42-4E5A-9FDE-30CCFEE5E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B5A01-D059-41F8-B604-2278B898ADE1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27E9D-447F-4F5E-A2FA-F8AE2884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CCACCC-B33A-4E10-B156-9A42AF5D4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E08552-FDB5-4849-8E41-E084402DA2B0}"/>
              </a:ext>
            </a:extLst>
          </p:cNvPr>
          <p:cNvCxnSpPr>
            <a:cxnSpLocks/>
          </p:cNvCxnSpPr>
          <p:nvPr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4BEB0C7-3A24-4E10-8158-3A2D3EB5CE9B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BCAF9F-681A-4D18-BED0-D7934A7DA727}"/>
              </a:ext>
            </a:extLst>
          </p:cNvPr>
          <p:cNvCxnSpPr>
            <a:cxnSpLocks/>
          </p:cNvCxnSpPr>
          <p:nvPr userDrawn="1"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B2048A3-CD42-4783-9B7C-A3E4F2C71F6E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05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C606A-84D7-481D-8540-1479B2391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308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3965F-C6B2-44A7-A74A-55A839C9E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1144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29610-1BA5-488F-95DA-05CDC11F1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35360"/>
            <a:ext cx="5157787" cy="3954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095002-D1DC-4477-9578-601BB2EC7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1144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BEA0C4-DCDA-4856-8C43-E1E07AE9EA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35360"/>
            <a:ext cx="5183188" cy="3954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09F5A-7AD4-4549-93EE-0B1C00FD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77CE-CF59-4EFF-B261-8EE13D8571D8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A5C53A-513A-414B-95BC-2D826C0C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53767-ABF5-49E8-8EBF-BFF66316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9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CEDE-54DB-4DF1-9462-1B41DA7C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C129E1-3215-430B-8184-D3D97EB2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4FD-870F-4863-A812-D0A7A3AACC8F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B036E-2DBC-4659-AE31-5DD92451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44158-6E4D-4A39-8016-14B020367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1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CEDE-54DB-4DF1-9462-1B41DA7C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C129E1-3215-430B-8184-D3D97EB2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0E93-FCF3-4668-AD81-5F80B7A46FFB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B036E-2DBC-4659-AE31-5DD92451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44158-6E4D-4A39-8016-14B020367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216E8A-323C-4C24-95EE-8C9BF3D27617}"/>
              </a:ext>
            </a:extLst>
          </p:cNvPr>
          <p:cNvCxnSpPr>
            <a:cxnSpLocks/>
          </p:cNvCxnSpPr>
          <p:nvPr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99A2852-FA91-4162-9A65-8E8C42E963C2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8FE1BB-6967-4314-94CA-F79011F567A7}"/>
              </a:ext>
            </a:extLst>
          </p:cNvPr>
          <p:cNvCxnSpPr>
            <a:cxnSpLocks/>
          </p:cNvCxnSpPr>
          <p:nvPr userDrawn="1"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34FCE42-5071-4315-89B8-D78E63A16749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13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4CAB2DF-10F5-4CA8-9952-CAC39E13D30B}"/>
              </a:ext>
            </a:extLst>
          </p:cNvPr>
          <p:cNvSpPr/>
          <p:nvPr/>
        </p:nvSpPr>
        <p:spPr>
          <a:xfrm>
            <a:off x="542925" y="1304392"/>
            <a:ext cx="11649075" cy="5553608"/>
          </a:xfrm>
          <a:prstGeom prst="rect">
            <a:avLst/>
          </a:prstGeom>
          <a:solidFill>
            <a:srgbClr val="EFF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68D5AF-24AF-4C04-AF28-23D15DB0C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54C62-9D84-4A04-9750-DD3E39583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6193"/>
            <a:ext cx="10515600" cy="4650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B1BE1-7D79-43E9-9B6D-EEB79C5B90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98E8-909D-4D41-AADA-1F9D7333B974}" type="datetime8">
              <a:rPr lang="en-US" smtClean="0"/>
              <a:t>8/4/2025 1:02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46CE4-CDA1-46E2-928C-A5DE50729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19F79-C67A-49A8-ABCE-675F56220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20986-FE1F-4F5B-A0DD-B52373B769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A55212-3A68-47B0-B32B-F516D3821DF4}"/>
              </a:ext>
            </a:extLst>
          </p:cNvPr>
          <p:cNvCxnSpPr>
            <a:cxnSpLocks/>
          </p:cNvCxnSpPr>
          <p:nvPr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1A5D96DD-0C0F-4BBF-9BA9-D3FF06976028}"/>
              </a:ext>
            </a:extLst>
          </p:cNvPr>
          <p:cNvSpPr/>
          <p:nvPr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69FD0B-3EAA-4C3E-B45E-9B085836630F}"/>
              </a:ext>
            </a:extLst>
          </p:cNvPr>
          <p:cNvCxnSpPr>
            <a:cxnSpLocks/>
          </p:cNvCxnSpPr>
          <p:nvPr userDrawn="1"/>
        </p:nvCxnSpPr>
        <p:spPr>
          <a:xfrm>
            <a:off x="528956" y="1304158"/>
            <a:ext cx="11663044" cy="0"/>
          </a:xfrm>
          <a:prstGeom prst="line">
            <a:avLst/>
          </a:prstGeom>
          <a:ln w="50800">
            <a:solidFill>
              <a:srgbClr val="1D90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C539911-2C0C-4E82-93C3-77BEA9554F97}"/>
              </a:ext>
            </a:extLst>
          </p:cNvPr>
          <p:cNvSpPr/>
          <p:nvPr userDrawn="1"/>
        </p:nvSpPr>
        <p:spPr>
          <a:xfrm rot="16200000">
            <a:off x="-3157538" y="3157537"/>
            <a:ext cx="6858000" cy="542925"/>
          </a:xfrm>
          <a:prstGeom prst="rect">
            <a:avLst/>
          </a:prstGeom>
          <a:gradFill flip="none" rotWithShape="1">
            <a:gsLst>
              <a:gs pos="0">
                <a:srgbClr val="55B97D"/>
              </a:gs>
              <a:gs pos="38000">
                <a:srgbClr val="4DB384"/>
              </a:gs>
              <a:gs pos="74000">
                <a:srgbClr val="39A39F"/>
              </a:gs>
              <a:gs pos="100000">
                <a:srgbClr val="2C9BA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sz="2000" b="1">
              <a:solidFill>
                <a:prstClr val="white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9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9FB59C-E153-4F1A-BE67-F5598B6A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3620986-FE1F-4F5B-A0DD-B52373B769E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6DC00-DE02-42A8-B9AF-31600438A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5294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August 4, 2025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474553A-D2B0-85CD-5C7A-AB2B1741F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5052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Fallbrook Airpark Advisory Committee</a:t>
            </a:r>
          </a:p>
        </p:txBody>
      </p:sp>
    </p:spTree>
    <p:extLst>
      <p:ext uri="{BB962C8B-B14F-4D97-AF65-F5344CB8AC3E}">
        <p14:creationId xmlns:p14="http://schemas.microsoft.com/office/powerpoint/2010/main" val="336224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2D020E-4F40-6258-024C-494DAEBB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03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Director’s Report: Fallbrook Runway Rehab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22FA7-939A-1DBF-5D2D-8C8FD608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AB390A7-38F6-4E66-8481-D30A3F68DB1E}" type="datetime8">
              <a:rPr lang="en-US" smtClean="0"/>
              <a:pPr>
                <a:spcAft>
                  <a:spcPts val="600"/>
                </a:spcAft>
              </a:pPr>
              <a:t>8/4/2025 1:02 PM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D7089-E9DD-65A4-3486-7A1FD275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3620986-FE1F-4F5B-A0DD-B52373B769EE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TextBox 2">
            <a:extLst>
              <a:ext uri="{FF2B5EF4-FFF2-40B4-BE49-F238E27FC236}">
                <a16:creationId xmlns:a16="http://schemas.microsoft.com/office/drawing/2014/main" id="{42645AB3-DF82-29E5-AFC8-853ECCB664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7070849"/>
              </p:ext>
            </p:extLst>
          </p:nvPr>
        </p:nvGraphicFramePr>
        <p:xfrm>
          <a:off x="838200" y="1526193"/>
          <a:ext cx="10515600" cy="4650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0780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140B90F-79A0-A673-F222-16CBF375B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032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3B307-53CC-292B-400C-6AF4CC7D6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A2EAF34-B536-409F-A097-14A7CAA0927F}" type="datetime8">
              <a:rPr lang="en-US" smtClean="0"/>
              <a:pPr>
                <a:spcAft>
                  <a:spcPts val="600"/>
                </a:spcAft>
              </a:pPr>
              <a:t>8/4/2025 1:02 PM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9A2F3-1C56-2611-D3F4-6A09C3F5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3620986-FE1F-4F5B-A0DD-B52373B769E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9" name="TextBox 1">
            <a:extLst>
              <a:ext uri="{FF2B5EF4-FFF2-40B4-BE49-F238E27FC236}">
                <a16:creationId xmlns:a16="http://schemas.microsoft.com/office/drawing/2014/main" id="{3065051F-2FA1-9731-0A39-1BFFDC5F52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687420"/>
              </p:ext>
            </p:extLst>
          </p:nvPr>
        </p:nvGraphicFramePr>
        <p:xfrm>
          <a:off x="838200" y="1526193"/>
          <a:ext cx="10515600" cy="4650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627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A89F2-62ED-DB2D-AACD-AA65D69ED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F873D9-2B02-02F0-5A32-1CB92D6B1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3620986-FE1F-4F5B-A0DD-B52373B769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7206C-C4B4-60A1-95CF-31E353C99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5294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August 4, 2025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9AF9F46-49F3-44B4-9FB1-1A559AF1B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5052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Fallbrook Airpark Advisory Committee</a:t>
            </a:r>
          </a:p>
        </p:txBody>
      </p:sp>
    </p:spTree>
    <p:extLst>
      <p:ext uri="{BB962C8B-B14F-4D97-AF65-F5344CB8AC3E}">
        <p14:creationId xmlns:p14="http://schemas.microsoft.com/office/powerpoint/2010/main" val="4060268099"/>
      </p:ext>
    </p:extLst>
  </p:cSld>
  <p:clrMapOvr>
    <a:masterClrMapping/>
  </p:clrMapOvr>
</p:sld>
</file>

<file path=ppt/theme/theme1.xml><?xml version="1.0" encoding="utf-8"?>
<a:theme xmlns:a="http://schemas.openxmlformats.org/drawingml/2006/main" name="LUEG-BO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EG-BOS" id="{55579EE0-7E8E-4F41-8317-E7BA3203AC43}" vid="{F7C21903-1281-46BF-B3F6-AAB08E7F60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dc5ad5-337b-4d66-a194-b33a7344dd5f" xsi:nil="true"/>
    <lcf76f155ced4ddcb4097134ff3c332f xmlns="26ec9f30-2c12-49ed-9d14-6e813bf910a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E8E588F21624795C6959DC1D45353" ma:contentTypeVersion="13" ma:contentTypeDescription="Create a new document." ma:contentTypeScope="" ma:versionID="5fbdafa58497827def3a9527de121ab6">
  <xsd:schema xmlns:xsd="http://www.w3.org/2001/XMLSchema" xmlns:xs="http://www.w3.org/2001/XMLSchema" xmlns:p="http://schemas.microsoft.com/office/2006/metadata/properties" xmlns:ns2="26ec9f30-2c12-49ed-9d14-6e813bf910ad" xmlns:ns3="c1dc5ad5-337b-4d66-a194-b33a7344dd5f" targetNamespace="http://schemas.microsoft.com/office/2006/metadata/properties" ma:root="true" ma:fieldsID="4a633de0f670e6bcc600582d85d9b445" ns2:_="" ns3:_="">
    <xsd:import namespace="26ec9f30-2c12-49ed-9d14-6e813bf910ad"/>
    <xsd:import namespace="c1dc5ad5-337b-4d66-a194-b33a7344d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ec9f30-2c12-49ed-9d14-6e813bf910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b8cc222-65fd-42cc-aeaa-058f90390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c5ad5-337b-4d66-a194-b33a7344dd5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06aa445-c083-46b7-a498-b431d2902424}" ma:internalName="TaxCatchAll" ma:showField="CatchAllData" ma:web="c1dc5ad5-337b-4d66-a194-b33a7344d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7F679B-BFC8-460A-AFE1-655FDF8767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0B2A24-0E6E-4DCB-B581-6B7DEA25B10B}">
  <ds:schemaRefs>
    <ds:schemaRef ds:uri="http://purl.org/dc/terms/"/>
    <ds:schemaRef ds:uri="http://purl.org/dc/elements/1.1/"/>
    <ds:schemaRef ds:uri="http://www.w3.org/XML/1998/namespace"/>
    <ds:schemaRef ds:uri="26ec9f30-2c12-49ed-9d14-6e813bf910ad"/>
    <ds:schemaRef ds:uri="c1dc5ad5-337b-4d66-a194-b33a7344dd5f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671DEEF-942E-4D7D-B916-AA49446244EE}">
  <ds:schemaRefs>
    <ds:schemaRef ds:uri="26ec9f30-2c12-49ed-9d14-6e813bf910ad"/>
    <ds:schemaRef ds:uri="c1dc5ad5-337b-4d66-a194-b33a7344d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LUEG-BOS</Template>
  <TotalTime>7368</TotalTime>
  <Words>326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Aptos</vt:lpstr>
      <vt:lpstr>Arial</vt:lpstr>
      <vt:lpstr>Calibri</vt:lpstr>
      <vt:lpstr>Calibri (Body)</vt:lpstr>
      <vt:lpstr>Courier New</vt:lpstr>
      <vt:lpstr>Franklin Gothic Book</vt:lpstr>
      <vt:lpstr>Franklin Gothic Medium</vt:lpstr>
      <vt:lpstr>Franklin Gothic Medium Cond</vt:lpstr>
      <vt:lpstr>Times New Roman</vt:lpstr>
      <vt:lpstr>LUEG-BOS</vt:lpstr>
      <vt:lpstr>Fallbrook Airpark Advisory Committee</vt:lpstr>
      <vt:lpstr>Director’s Report: Fallbrook Runway Rehab</vt:lpstr>
      <vt:lpstr>PowerPoint Presentation</vt:lpstr>
      <vt:lpstr>Fallbrook Airpark Advisory 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Deguzman, Arnold</dc:creator>
  <cp:keywords>BOS;LUEG Template</cp:keywords>
  <cp:lastModifiedBy>Baskel, Marc</cp:lastModifiedBy>
  <cp:revision>7</cp:revision>
  <cp:lastPrinted>2024-11-15T21:16:04Z</cp:lastPrinted>
  <dcterms:created xsi:type="dcterms:W3CDTF">2020-07-01T16:18:43Z</dcterms:created>
  <dcterms:modified xsi:type="dcterms:W3CDTF">2025-08-07T19:04:12Z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0x010100836E8E588F21624795C6959DC1D45353</vt:lpwstr>
  </property>
  <property fmtid="{D5CDD505-2E9C-101B-9397-08002B2CF9AE}" pid="3" name="MediaServiceImageTags">
    <vt:lpwstr/>
  </property>
</Properties>
</file>