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2C_5790D55E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4" r:id="rId5"/>
    <p:sldId id="298" r:id="rId6"/>
    <p:sldId id="299" r:id="rId7"/>
    <p:sldId id="300" r:id="rId8"/>
    <p:sldId id="301" r:id="rId9"/>
    <p:sldId id="308" r:id="rId10"/>
    <p:sldId id="304" r:id="rId11"/>
    <p:sldId id="287" r:id="rId12"/>
    <p:sldId id="288" r:id="rId13"/>
    <p:sldId id="309" r:id="rId14"/>
    <p:sldId id="30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1D742E-0A08-58DC-ED31-1CD976C9687D}" name="Calderon-Vargas, Erica" initials="CVE" userId="S::Erica.Calderon-Vargas@sdcounty.ca.gov::0286c849-9f35-46e6-8200-48f778dbb4b2" providerId="AD"/>
  <p188:author id="{39DB2842-220D-6935-75D1-18F7F6E7C388}" name="Kajley, Alina K" initials="KK" userId="S::alinak.kajley@sdcounty.ca.gov::862663f5-2277-4527-a4b6-0eec1900c8b1" providerId="AD"/>
  <p188:author id="{3018A6B2-E289-1A24-00A0-B6368464C171}" name="Hunter Wellens, Cristina" initials="CH" userId="S::Cristina.HunterWellens@sdcounty.ca.gov::59efb7b1-fced-40d9-b66e-eef536d019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8D8"/>
    <a:srgbClr val="E3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F468B-FDD8-64AC-90E1-0430CC2BB65D}" v="1" dt="2024-08-29T23:09:2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ley, Alina K" userId="862663f5-2277-4527-a4b6-0eec1900c8b1" providerId="ADAL" clId="{71335C11-B4AE-4B58-AFA7-43F9CA4A0204}"/>
    <pc:docChg chg="undo custSel addSld delSld modSld sldOrd">
      <pc:chgData name="Kajley, Alina K" userId="862663f5-2277-4527-a4b6-0eec1900c8b1" providerId="ADAL" clId="{71335C11-B4AE-4B58-AFA7-43F9CA4A0204}" dt="2024-02-07T19:14:52.222" v="842" actId="1035"/>
      <pc:docMkLst>
        <pc:docMk/>
      </pc:docMkLst>
      <pc:sldChg chg="modSp mod">
        <pc:chgData name="Kajley, Alina K" userId="862663f5-2277-4527-a4b6-0eec1900c8b1" providerId="ADAL" clId="{71335C11-B4AE-4B58-AFA7-43F9CA4A0204}" dt="2024-02-07T18:31:41.232" v="342" actId="113"/>
        <pc:sldMkLst>
          <pc:docMk/>
          <pc:sldMk cId="2470486349" sldId="280"/>
        </pc:sldMkLst>
        <pc:spChg chg="mod">
          <ac:chgData name="Kajley, Alina K" userId="862663f5-2277-4527-a4b6-0eec1900c8b1" providerId="ADAL" clId="{71335C11-B4AE-4B58-AFA7-43F9CA4A0204}" dt="2024-02-07T16:44:11.806" v="96" actId="20577"/>
          <ac:spMkLst>
            <pc:docMk/>
            <pc:sldMk cId="2470486349" sldId="280"/>
            <ac:spMk id="2" creationId="{593681CF-71AC-AFCE-F44F-AFC513C78C94}"/>
          </ac:spMkLst>
        </pc:spChg>
        <pc:spChg chg="mod">
          <ac:chgData name="Kajley, Alina K" userId="862663f5-2277-4527-a4b6-0eec1900c8b1" providerId="ADAL" clId="{71335C11-B4AE-4B58-AFA7-43F9CA4A0204}" dt="2024-02-07T18:31:41.232" v="342" actId="113"/>
          <ac:spMkLst>
            <pc:docMk/>
            <pc:sldMk cId="2470486349" sldId="280"/>
            <ac:spMk id="5" creationId="{A72A54A4-361E-CADA-B62D-DA8A7C3A1F0F}"/>
          </ac:spMkLst>
        </pc:spChg>
      </pc:sldChg>
      <pc:sldChg chg="addSp modSp del mod">
        <pc:chgData name="Kajley, Alina K" userId="862663f5-2277-4527-a4b6-0eec1900c8b1" providerId="ADAL" clId="{71335C11-B4AE-4B58-AFA7-43F9CA4A0204}" dt="2024-02-07T18:39:46.941" v="571" actId="47"/>
        <pc:sldMkLst>
          <pc:docMk/>
          <pc:sldMk cId="3045386659" sldId="284"/>
        </pc:sldMkLst>
        <pc:spChg chg="mod">
          <ac:chgData name="Kajley, Alina K" userId="862663f5-2277-4527-a4b6-0eec1900c8b1" providerId="ADAL" clId="{71335C11-B4AE-4B58-AFA7-43F9CA4A0204}" dt="2024-02-07T16:44:04.545" v="88" actId="20577"/>
          <ac:spMkLst>
            <pc:docMk/>
            <pc:sldMk cId="3045386659" sldId="284"/>
            <ac:spMk id="2" creationId="{593681CF-71AC-AFCE-F44F-AFC513C78C94}"/>
          </ac:spMkLst>
        </pc:spChg>
        <pc:picChg chg="add mod">
          <ac:chgData name="Kajley, Alina K" userId="862663f5-2277-4527-a4b6-0eec1900c8b1" providerId="ADAL" clId="{71335C11-B4AE-4B58-AFA7-43F9CA4A0204}" dt="2024-02-07T18:31:53.888" v="344" actId="1076"/>
          <ac:picMkLst>
            <pc:docMk/>
            <pc:sldMk cId="3045386659" sldId="284"/>
            <ac:picMk id="6" creationId="{C3F889A6-7A39-C745-2595-39BACBB0F759}"/>
          </ac:picMkLst>
        </pc:picChg>
      </pc:sldChg>
      <pc:sldChg chg="modSp mod">
        <pc:chgData name="Kajley, Alina K" userId="862663f5-2277-4527-a4b6-0eec1900c8b1" providerId="ADAL" clId="{71335C11-B4AE-4B58-AFA7-43F9CA4A0204}" dt="2024-02-07T18:29:37.252" v="273" actId="1035"/>
        <pc:sldMkLst>
          <pc:docMk/>
          <pc:sldMk cId="1563811454" sldId="285"/>
        </pc:sldMkLst>
        <pc:spChg chg="mod">
          <ac:chgData name="Kajley, Alina K" userId="862663f5-2277-4527-a4b6-0eec1900c8b1" providerId="ADAL" clId="{71335C11-B4AE-4B58-AFA7-43F9CA4A0204}" dt="2024-02-01T22:22:04.914" v="76" actId="114"/>
          <ac:spMkLst>
            <pc:docMk/>
            <pc:sldMk cId="1563811454" sldId="285"/>
            <ac:spMk id="5" creationId="{A72A54A4-361E-CADA-B62D-DA8A7C3A1F0F}"/>
          </ac:spMkLst>
        </pc:spChg>
        <pc:picChg chg="mod">
          <ac:chgData name="Kajley, Alina K" userId="862663f5-2277-4527-a4b6-0eec1900c8b1" providerId="ADAL" clId="{71335C11-B4AE-4B58-AFA7-43F9CA4A0204}" dt="2024-02-07T18:29:37.252" v="273" actId="1035"/>
          <ac:picMkLst>
            <pc:docMk/>
            <pc:sldMk cId="1563811454" sldId="285"/>
            <ac:picMk id="9" creationId="{7E4E4085-1562-029F-43E1-1A19145BC20A}"/>
          </ac:picMkLst>
        </pc:picChg>
      </pc:sldChg>
      <pc:sldChg chg="addSp modSp mod">
        <pc:chgData name="Kajley, Alina K" userId="862663f5-2277-4527-a4b6-0eec1900c8b1" providerId="ADAL" clId="{71335C11-B4AE-4B58-AFA7-43F9CA4A0204}" dt="2024-02-07T18:39:10.383" v="569" actId="20577"/>
        <pc:sldMkLst>
          <pc:docMk/>
          <pc:sldMk cId="1907183052" sldId="286"/>
        </pc:sldMkLst>
        <pc:spChg chg="mod">
          <ac:chgData name="Kajley, Alina K" userId="862663f5-2277-4527-a4b6-0eec1900c8b1" providerId="ADAL" clId="{71335C11-B4AE-4B58-AFA7-43F9CA4A0204}" dt="2024-02-07T18:39:10.383" v="569" actId="20577"/>
          <ac:spMkLst>
            <pc:docMk/>
            <pc:sldMk cId="1907183052" sldId="286"/>
            <ac:spMk id="5" creationId="{A72A54A4-361E-CADA-B62D-DA8A7C3A1F0F}"/>
          </ac:spMkLst>
        </pc:spChg>
        <pc:picChg chg="mod">
          <ac:chgData name="Kajley, Alina K" userId="862663f5-2277-4527-a4b6-0eec1900c8b1" providerId="ADAL" clId="{71335C11-B4AE-4B58-AFA7-43F9CA4A0204}" dt="2024-02-07T18:38:49.748" v="537" actId="1076"/>
          <ac:picMkLst>
            <pc:docMk/>
            <pc:sldMk cId="1907183052" sldId="286"/>
            <ac:picMk id="7" creationId="{59B8835E-4139-05F8-0D5F-28D62E7CE997}"/>
          </ac:picMkLst>
        </pc:picChg>
        <pc:picChg chg="add mod">
          <ac:chgData name="Kajley, Alina K" userId="862663f5-2277-4527-a4b6-0eec1900c8b1" providerId="ADAL" clId="{71335C11-B4AE-4B58-AFA7-43F9CA4A0204}" dt="2024-02-07T18:37:55.587" v="436" actId="1076"/>
          <ac:picMkLst>
            <pc:docMk/>
            <pc:sldMk cId="1907183052" sldId="286"/>
            <ac:picMk id="9" creationId="{3BC89059-5C49-7681-8DB9-9A446E773263}"/>
          </ac:picMkLst>
        </pc:picChg>
      </pc:sldChg>
      <pc:sldChg chg="addSp modSp mod">
        <pc:chgData name="Kajley, Alina K" userId="862663f5-2277-4527-a4b6-0eec1900c8b1" providerId="ADAL" clId="{71335C11-B4AE-4B58-AFA7-43F9CA4A0204}" dt="2024-02-07T18:43:21.274" v="612" actId="20577"/>
        <pc:sldMkLst>
          <pc:docMk/>
          <pc:sldMk cId="4142389483" sldId="287"/>
        </pc:sldMkLst>
        <pc:spChg chg="mod">
          <ac:chgData name="Kajley, Alina K" userId="862663f5-2277-4527-a4b6-0eec1900c8b1" providerId="ADAL" clId="{71335C11-B4AE-4B58-AFA7-43F9CA4A0204}" dt="2024-02-07T18:43:21.274" v="612" actId="20577"/>
          <ac:spMkLst>
            <pc:docMk/>
            <pc:sldMk cId="4142389483" sldId="287"/>
            <ac:spMk id="5" creationId="{A72A54A4-361E-CADA-B62D-DA8A7C3A1F0F}"/>
          </ac:spMkLst>
        </pc:spChg>
        <pc:picChg chg="mod">
          <ac:chgData name="Kajley, Alina K" userId="862663f5-2277-4527-a4b6-0eec1900c8b1" providerId="ADAL" clId="{71335C11-B4AE-4B58-AFA7-43F9CA4A0204}" dt="2024-02-07T18:36:32.120" v="393" actId="1076"/>
          <ac:picMkLst>
            <pc:docMk/>
            <pc:sldMk cId="4142389483" sldId="287"/>
            <ac:picMk id="3" creationId="{0B653CD1-C7B4-074E-E745-8788A3EC467C}"/>
          </ac:picMkLst>
        </pc:picChg>
        <pc:picChg chg="add mod">
          <ac:chgData name="Kajley, Alina K" userId="862663f5-2277-4527-a4b6-0eec1900c8b1" providerId="ADAL" clId="{71335C11-B4AE-4B58-AFA7-43F9CA4A0204}" dt="2024-02-07T18:37:39.534" v="422" actId="1035"/>
          <ac:picMkLst>
            <pc:docMk/>
            <pc:sldMk cId="4142389483" sldId="287"/>
            <ac:picMk id="9" creationId="{0AAC9745-EAEC-CA73-7EDB-4AA0E1F5F5A0}"/>
          </ac:picMkLst>
        </pc:picChg>
      </pc:sldChg>
      <pc:sldChg chg="addSp delSp modSp mod">
        <pc:chgData name="Kajley, Alina K" userId="862663f5-2277-4527-a4b6-0eec1900c8b1" providerId="ADAL" clId="{71335C11-B4AE-4B58-AFA7-43F9CA4A0204}" dt="2024-02-07T19:14:52.222" v="842" actId="1035"/>
        <pc:sldMkLst>
          <pc:docMk/>
          <pc:sldMk cId="3192002605" sldId="288"/>
        </pc:sldMkLst>
        <pc:spChg chg="mod">
          <ac:chgData name="Kajley, Alina K" userId="862663f5-2277-4527-a4b6-0eec1900c8b1" providerId="ADAL" clId="{71335C11-B4AE-4B58-AFA7-43F9CA4A0204}" dt="2024-02-07T16:45:17.193" v="128" actId="6549"/>
          <ac:spMkLst>
            <pc:docMk/>
            <pc:sldMk cId="3192002605" sldId="288"/>
            <ac:spMk id="5" creationId="{A72A54A4-361E-CADA-B62D-DA8A7C3A1F0F}"/>
          </ac:spMkLst>
        </pc:spChg>
        <pc:spChg chg="mod">
          <ac:chgData name="Kajley, Alina K" userId="862663f5-2277-4527-a4b6-0eec1900c8b1" providerId="ADAL" clId="{71335C11-B4AE-4B58-AFA7-43F9CA4A0204}" dt="2024-02-01T22:17:37.841" v="2" actId="20577"/>
          <ac:spMkLst>
            <pc:docMk/>
            <pc:sldMk cId="3192002605" sldId="288"/>
            <ac:spMk id="6" creationId="{8488AABF-EF37-EE46-71FE-0A889607299E}"/>
          </ac:spMkLst>
        </pc:spChg>
        <pc:spChg chg="mod">
          <ac:chgData name="Kajley, Alina K" userId="862663f5-2277-4527-a4b6-0eec1900c8b1" providerId="ADAL" clId="{71335C11-B4AE-4B58-AFA7-43F9CA4A0204}" dt="2024-02-07T18:39:30.936" v="570" actId="113"/>
          <ac:spMkLst>
            <pc:docMk/>
            <pc:sldMk cId="3192002605" sldId="288"/>
            <ac:spMk id="10" creationId="{902A537E-903C-043B-2A0E-513640E0ADC9}"/>
          </ac:spMkLst>
        </pc:spChg>
        <pc:picChg chg="add del">
          <ac:chgData name="Kajley, Alina K" userId="862663f5-2277-4527-a4b6-0eec1900c8b1" providerId="ADAL" clId="{71335C11-B4AE-4B58-AFA7-43F9CA4A0204}" dt="2024-02-07T18:02:54.549" v="236" actId="478"/>
          <ac:picMkLst>
            <pc:docMk/>
            <pc:sldMk cId="3192002605" sldId="288"/>
            <ac:picMk id="9" creationId="{8453342D-65B8-A253-3855-98F49B94CD83}"/>
          </ac:picMkLst>
        </pc:picChg>
        <pc:picChg chg="add mod">
          <ac:chgData name="Kajley, Alina K" userId="862663f5-2277-4527-a4b6-0eec1900c8b1" providerId="ADAL" clId="{71335C11-B4AE-4B58-AFA7-43F9CA4A0204}" dt="2024-02-07T19:14:52.222" v="842" actId="1035"/>
          <ac:picMkLst>
            <pc:docMk/>
            <pc:sldMk cId="3192002605" sldId="288"/>
            <ac:picMk id="11" creationId="{50D49E43-7942-F823-B74C-537C9BAAC98A}"/>
          </ac:picMkLst>
        </pc:picChg>
      </pc:sldChg>
      <pc:sldChg chg="addSp delSp modSp mod">
        <pc:chgData name="Kajley, Alina K" userId="862663f5-2277-4527-a4b6-0eec1900c8b1" providerId="ADAL" clId="{71335C11-B4AE-4B58-AFA7-43F9CA4A0204}" dt="2024-02-07T19:08:03.032" v="743" actId="1037"/>
        <pc:sldMkLst>
          <pc:docMk/>
          <pc:sldMk cId="151192253" sldId="289"/>
        </pc:sldMkLst>
        <pc:spChg chg="mod">
          <ac:chgData name="Kajley, Alina K" userId="862663f5-2277-4527-a4b6-0eec1900c8b1" providerId="ADAL" clId="{71335C11-B4AE-4B58-AFA7-43F9CA4A0204}" dt="2024-02-01T22:17:33.697" v="0" actId="20577"/>
          <ac:spMkLst>
            <pc:docMk/>
            <pc:sldMk cId="151192253" sldId="289"/>
            <ac:spMk id="6" creationId="{8488AABF-EF37-EE46-71FE-0A889607299E}"/>
          </ac:spMkLst>
        </pc:spChg>
        <pc:spChg chg="add del">
          <ac:chgData name="Kajley, Alina K" userId="862663f5-2277-4527-a4b6-0eec1900c8b1" providerId="ADAL" clId="{71335C11-B4AE-4B58-AFA7-43F9CA4A0204}" dt="2024-02-07T18:07:50.522" v="255" actId="478"/>
          <ac:spMkLst>
            <pc:docMk/>
            <pc:sldMk cId="151192253" sldId="289"/>
            <ac:spMk id="14" creationId="{09105098-11F0-01F6-88E5-B9ABE3B4059B}"/>
          </ac:spMkLst>
        </pc:spChg>
        <pc:spChg chg="add mod">
          <ac:chgData name="Kajley, Alina K" userId="862663f5-2277-4527-a4b6-0eec1900c8b1" providerId="ADAL" clId="{71335C11-B4AE-4B58-AFA7-43F9CA4A0204}" dt="2024-02-07T19:08:03.032" v="743" actId="1037"/>
          <ac:spMkLst>
            <pc:docMk/>
            <pc:sldMk cId="151192253" sldId="289"/>
            <ac:spMk id="15" creationId="{5B48E30F-2807-F402-2009-3E89D890A6BF}"/>
          </ac:spMkLst>
        </pc:spChg>
        <pc:spChg chg="add del mod">
          <ac:chgData name="Kajley, Alina K" userId="862663f5-2277-4527-a4b6-0eec1900c8b1" providerId="ADAL" clId="{71335C11-B4AE-4B58-AFA7-43F9CA4A0204}" dt="2024-02-07T19:08:03.032" v="743" actId="1037"/>
          <ac:spMkLst>
            <pc:docMk/>
            <pc:sldMk cId="151192253" sldId="289"/>
            <ac:spMk id="16" creationId="{E5B549DF-7883-FC74-EB13-DB2B1F1F153B}"/>
          </ac:spMkLst>
        </pc:spChg>
        <pc:picChg chg="add mod ord modCrop">
          <ac:chgData name="Kajley, Alina K" userId="862663f5-2277-4527-a4b6-0eec1900c8b1" providerId="ADAL" clId="{71335C11-B4AE-4B58-AFA7-43F9CA4A0204}" dt="2024-02-07T19:08:03.032" v="743" actId="1037"/>
          <ac:picMkLst>
            <pc:docMk/>
            <pc:sldMk cId="151192253" sldId="289"/>
            <ac:picMk id="3" creationId="{701E81AE-AE01-D5C0-070E-FCAAD6E44449}"/>
          </ac:picMkLst>
        </pc:picChg>
        <pc:picChg chg="del">
          <ac:chgData name="Kajley, Alina K" userId="862663f5-2277-4527-a4b6-0eec1900c8b1" providerId="ADAL" clId="{71335C11-B4AE-4B58-AFA7-43F9CA4A0204}" dt="2024-02-07T18:03:50.481" v="245" actId="478"/>
          <ac:picMkLst>
            <pc:docMk/>
            <pc:sldMk cId="151192253" sldId="289"/>
            <ac:picMk id="8" creationId="{BF3597BE-01E1-B8D3-9234-4C13CCDC2AA2}"/>
          </ac:picMkLst>
        </pc:picChg>
        <pc:picChg chg="del">
          <ac:chgData name="Kajley, Alina K" userId="862663f5-2277-4527-a4b6-0eec1900c8b1" providerId="ADAL" clId="{71335C11-B4AE-4B58-AFA7-43F9CA4A0204}" dt="2024-02-07T18:03:44.820" v="244" actId="478"/>
          <ac:picMkLst>
            <pc:docMk/>
            <pc:sldMk cId="151192253" sldId="289"/>
            <ac:picMk id="9" creationId="{B7A70DC6-FE3B-1B3E-2DF0-049CB25E84FA}"/>
          </ac:picMkLst>
        </pc:picChg>
        <pc:cxnChg chg="add del mod">
          <ac:chgData name="Kajley, Alina K" userId="862663f5-2277-4527-a4b6-0eec1900c8b1" providerId="ADAL" clId="{71335C11-B4AE-4B58-AFA7-43F9CA4A0204}" dt="2024-02-07T18:07:27.650" v="253" actId="478"/>
          <ac:cxnSpMkLst>
            <pc:docMk/>
            <pc:sldMk cId="151192253" sldId="289"/>
            <ac:cxnSpMk id="5" creationId="{BFC6A709-580E-5141-BCA7-1AFB80A89D44}"/>
          </ac:cxnSpMkLst>
        </pc:cxnChg>
      </pc:sldChg>
      <pc:sldChg chg="del">
        <pc:chgData name="Kajley, Alina K" userId="862663f5-2277-4527-a4b6-0eec1900c8b1" providerId="ADAL" clId="{71335C11-B4AE-4B58-AFA7-43F9CA4A0204}" dt="2024-02-01T22:21:04.610" v="75" actId="47"/>
        <pc:sldMkLst>
          <pc:docMk/>
          <pc:sldMk cId="406194070" sldId="290"/>
        </pc:sldMkLst>
      </pc:sldChg>
      <pc:sldChg chg="del">
        <pc:chgData name="Kajley, Alina K" userId="862663f5-2277-4527-a4b6-0eec1900c8b1" providerId="ADAL" clId="{71335C11-B4AE-4B58-AFA7-43F9CA4A0204}" dt="2024-02-01T22:17:40.867" v="3" actId="47"/>
        <pc:sldMkLst>
          <pc:docMk/>
          <pc:sldMk cId="2077390229" sldId="291"/>
        </pc:sldMkLst>
      </pc:sldChg>
      <pc:sldChg chg="modSp add del mod ord">
        <pc:chgData name="Kajley, Alina K" userId="862663f5-2277-4527-a4b6-0eec1900c8b1" providerId="ADAL" clId="{71335C11-B4AE-4B58-AFA7-43F9CA4A0204}" dt="2024-02-07T18:01:04.747" v="230" actId="47"/>
        <pc:sldMkLst>
          <pc:docMk/>
          <pc:sldMk cId="3029619611" sldId="292"/>
        </pc:sldMkLst>
        <pc:spChg chg="mod">
          <ac:chgData name="Kajley, Alina K" userId="862663f5-2277-4527-a4b6-0eec1900c8b1" providerId="ADAL" clId="{71335C11-B4AE-4B58-AFA7-43F9CA4A0204}" dt="2024-02-07T16:45:47.386" v="153" actId="20577"/>
          <ac:spMkLst>
            <pc:docMk/>
            <pc:sldMk cId="3029619611" sldId="292"/>
            <ac:spMk id="3" creationId="{2DDC0FF1-8067-0A58-1790-9C466B01FE6F}"/>
          </ac:spMkLst>
        </pc:spChg>
        <pc:spChg chg="mod">
          <ac:chgData name="Kajley, Alina K" userId="862663f5-2277-4527-a4b6-0eec1900c8b1" providerId="ADAL" clId="{71335C11-B4AE-4B58-AFA7-43F9CA4A0204}" dt="2024-02-01T22:20:23.777" v="74" actId="1036"/>
          <ac:spMkLst>
            <pc:docMk/>
            <pc:sldMk cId="3029619611" sldId="292"/>
            <ac:spMk id="13" creationId="{D78501A0-1DB8-41F9-50B1-B4A8BAA6E6E8}"/>
          </ac:spMkLst>
        </pc:spChg>
        <pc:spChg chg="mod">
          <ac:chgData name="Kajley, Alina K" userId="862663f5-2277-4527-a4b6-0eec1900c8b1" providerId="ADAL" clId="{71335C11-B4AE-4B58-AFA7-43F9CA4A0204}" dt="2024-02-01T22:20:23.777" v="74" actId="1036"/>
          <ac:spMkLst>
            <pc:docMk/>
            <pc:sldMk cId="3029619611" sldId="292"/>
            <ac:spMk id="15" creationId="{17BB97CE-4F69-55A9-0255-163B70BB8C45}"/>
          </ac:spMkLst>
        </pc:spChg>
        <pc:spChg chg="mod">
          <ac:chgData name="Kajley, Alina K" userId="862663f5-2277-4527-a4b6-0eec1900c8b1" providerId="ADAL" clId="{71335C11-B4AE-4B58-AFA7-43F9CA4A0204}" dt="2024-02-01T22:20:23.777" v="74" actId="1036"/>
          <ac:spMkLst>
            <pc:docMk/>
            <pc:sldMk cId="3029619611" sldId="292"/>
            <ac:spMk id="16" creationId="{C7D48D77-7CB3-1007-26CD-A27DCBB14CB4}"/>
          </ac:spMkLst>
        </pc:spChg>
        <pc:spChg chg="mod">
          <ac:chgData name="Kajley, Alina K" userId="862663f5-2277-4527-a4b6-0eec1900c8b1" providerId="ADAL" clId="{71335C11-B4AE-4B58-AFA7-43F9CA4A0204}" dt="2024-02-01T22:20:23.777" v="74" actId="1036"/>
          <ac:spMkLst>
            <pc:docMk/>
            <pc:sldMk cId="3029619611" sldId="292"/>
            <ac:spMk id="17" creationId="{132D8A1B-50FA-0EE9-7460-41CE76C2550E}"/>
          </ac:spMkLst>
        </pc:spChg>
        <pc:picChg chg="mod">
          <ac:chgData name="Kajley, Alina K" userId="862663f5-2277-4527-a4b6-0eec1900c8b1" providerId="ADAL" clId="{71335C11-B4AE-4B58-AFA7-43F9CA4A0204}" dt="2024-02-01T22:20:23.777" v="74" actId="1036"/>
          <ac:picMkLst>
            <pc:docMk/>
            <pc:sldMk cId="3029619611" sldId="292"/>
            <ac:picMk id="8" creationId="{D8EBAF26-C0F1-FD00-92FE-262F071509F4}"/>
          </ac:picMkLst>
        </pc:picChg>
        <pc:picChg chg="mod">
          <ac:chgData name="Kajley, Alina K" userId="862663f5-2277-4527-a4b6-0eec1900c8b1" providerId="ADAL" clId="{71335C11-B4AE-4B58-AFA7-43F9CA4A0204}" dt="2024-02-01T22:20:23.777" v="74" actId="1036"/>
          <ac:picMkLst>
            <pc:docMk/>
            <pc:sldMk cId="3029619611" sldId="292"/>
            <ac:picMk id="11" creationId="{13AA4423-0E31-B454-5142-D80975710FE0}"/>
          </ac:picMkLst>
        </pc:picChg>
      </pc:sldChg>
      <pc:sldChg chg="addSp delSp modSp add mod">
        <pc:chgData name="Kajley, Alina K" userId="862663f5-2277-4527-a4b6-0eec1900c8b1" providerId="ADAL" clId="{71335C11-B4AE-4B58-AFA7-43F9CA4A0204}" dt="2024-02-07T19:14:41.436" v="837" actId="1036"/>
        <pc:sldMkLst>
          <pc:docMk/>
          <pc:sldMk cId="1096004252" sldId="293"/>
        </pc:sldMkLst>
        <pc:spChg chg="add mod">
          <ac:chgData name="Kajley, Alina K" userId="862663f5-2277-4527-a4b6-0eec1900c8b1" providerId="ADAL" clId="{71335C11-B4AE-4B58-AFA7-43F9CA4A0204}" dt="2024-02-07T18:28:16.558" v="258" actId="20577"/>
          <ac:spMkLst>
            <pc:docMk/>
            <pc:sldMk cId="1096004252" sldId="293"/>
            <ac:spMk id="7" creationId="{45109FD5-06DC-4FCE-86AA-404B6AD42E79}"/>
          </ac:spMkLst>
        </pc:spChg>
        <pc:spChg chg="mod">
          <ac:chgData name="Kajley, Alina K" userId="862663f5-2277-4527-a4b6-0eec1900c8b1" providerId="ADAL" clId="{71335C11-B4AE-4B58-AFA7-43F9CA4A0204}" dt="2024-02-07T19:14:41.436" v="837" actId="1036"/>
          <ac:spMkLst>
            <pc:docMk/>
            <pc:sldMk cId="1096004252" sldId="293"/>
            <ac:spMk id="13" creationId="{D78501A0-1DB8-41F9-50B1-B4A8BAA6E6E8}"/>
          </ac:spMkLst>
        </pc:spChg>
        <pc:spChg chg="mod">
          <ac:chgData name="Kajley, Alina K" userId="862663f5-2277-4527-a4b6-0eec1900c8b1" providerId="ADAL" clId="{71335C11-B4AE-4B58-AFA7-43F9CA4A0204}" dt="2024-02-07T19:14:41.436" v="837" actId="1036"/>
          <ac:spMkLst>
            <pc:docMk/>
            <pc:sldMk cId="1096004252" sldId="293"/>
            <ac:spMk id="15" creationId="{17BB97CE-4F69-55A9-0255-163B70BB8C45}"/>
          </ac:spMkLst>
        </pc:spChg>
        <pc:spChg chg="mod">
          <ac:chgData name="Kajley, Alina K" userId="862663f5-2277-4527-a4b6-0eec1900c8b1" providerId="ADAL" clId="{71335C11-B4AE-4B58-AFA7-43F9CA4A0204}" dt="2024-02-07T19:14:41.436" v="837" actId="1036"/>
          <ac:spMkLst>
            <pc:docMk/>
            <pc:sldMk cId="1096004252" sldId="293"/>
            <ac:spMk id="16" creationId="{C7D48D77-7CB3-1007-26CD-A27DCBB14CB4}"/>
          </ac:spMkLst>
        </pc:spChg>
        <pc:spChg chg="mod">
          <ac:chgData name="Kajley, Alina K" userId="862663f5-2277-4527-a4b6-0eec1900c8b1" providerId="ADAL" clId="{71335C11-B4AE-4B58-AFA7-43F9CA4A0204}" dt="2024-02-07T19:14:41.436" v="837" actId="1036"/>
          <ac:spMkLst>
            <pc:docMk/>
            <pc:sldMk cId="1096004252" sldId="293"/>
            <ac:spMk id="17" creationId="{132D8A1B-50FA-0EE9-7460-41CE76C2550E}"/>
          </ac:spMkLst>
        </pc:spChg>
        <pc:picChg chg="del">
          <ac:chgData name="Kajley, Alina K" userId="862663f5-2277-4527-a4b6-0eec1900c8b1" providerId="ADAL" clId="{71335C11-B4AE-4B58-AFA7-43F9CA4A0204}" dt="2024-02-07T17:59:51.876" v="168" actId="478"/>
          <ac:picMkLst>
            <pc:docMk/>
            <pc:sldMk cId="1096004252" sldId="293"/>
            <ac:picMk id="5" creationId="{EB221A90-0AE1-98FB-8205-2EFE9CFAC3CB}"/>
          </ac:picMkLst>
        </pc:picChg>
        <pc:picChg chg="add mod">
          <ac:chgData name="Kajley, Alina K" userId="862663f5-2277-4527-a4b6-0eec1900c8b1" providerId="ADAL" clId="{71335C11-B4AE-4B58-AFA7-43F9CA4A0204}" dt="2024-02-07T18:01:09.750" v="231" actId="208"/>
          <ac:picMkLst>
            <pc:docMk/>
            <pc:sldMk cId="1096004252" sldId="293"/>
            <ac:picMk id="6" creationId="{4F72BD91-CC2E-1702-91DA-823860949367}"/>
          </ac:picMkLst>
        </pc:picChg>
        <pc:picChg chg="mod">
          <ac:chgData name="Kajley, Alina K" userId="862663f5-2277-4527-a4b6-0eec1900c8b1" providerId="ADAL" clId="{71335C11-B4AE-4B58-AFA7-43F9CA4A0204}" dt="2024-02-07T19:14:41.436" v="837" actId="1036"/>
          <ac:picMkLst>
            <pc:docMk/>
            <pc:sldMk cId="1096004252" sldId="293"/>
            <ac:picMk id="8" creationId="{D8EBAF26-C0F1-FD00-92FE-262F071509F4}"/>
          </ac:picMkLst>
        </pc:picChg>
        <pc:picChg chg="mod">
          <ac:chgData name="Kajley, Alina K" userId="862663f5-2277-4527-a4b6-0eec1900c8b1" providerId="ADAL" clId="{71335C11-B4AE-4B58-AFA7-43F9CA4A0204}" dt="2024-02-07T19:14:41.436" v="837" actId="1036"/>
          <ac:picMkLst>
            <pc:docMk/>
            <pc:sldMk cId="1096004252" sldId="293"/>
            <ac:picMk id="11" creationId="{13AA4423-0E31-B454-5142-D80975710FE0}"/>
          </ac:picMkLst>
        </pc:picChg>
      </pc:sldChg>
      <pc:sldChg chg="delSp modSp add mod">
        <pc:chgData name="Kajley, Alina K" userId="862663f5-2277-4527-a4b6-0eec1900c8b1" providerId="ADAL" clId="{71335C11-B4AE-4B58-AFA7-43F9CA4A0204}" dt="2024-02-07T19:13:10.575" v="834" actId="114"/>
        <pc:sldMkLst>
          <pc:docMk/>
          <pc:sldMk cId="4112805061" sldId="294"/>
        </pc:sldMkLst>
        <pc:spChg chg="mod">
          <ac:chgData name="Kajley, Alina K" userId="862663f5-2277-4527-a4b6-0eec1900c8b1" providerId="ADAL" clId="{71335C11-B4AE-4B58-AFA7-43F9CA4A0204}" dt="2024-02-07T19:13:10.575" v="834" actId="114"/>
          <ac:spMkLst>
            <pc:docMk/>
            <pc:sldMk cId="4112805061" sldId="294"/>
            <ac:spMk id="2" creationId="{593681CF-71AC-AFCE-F44F-AFC513C78C94}"/>
          </ac:spMkLst>
        </pc:spChg>
        <pc:picChg chg="mod">
          <ac:chgData name="Kajley, Alina K" userId="862663f5-2277-4527-a4b6-0eec1900c8b1" providerId="ADAL" clId="{71335C11-B4AE-4B58-AFA7-43F9CA4A0204}" dt="2024-02-07T19:12:13.913" v="827" actId="1076"/>
          <ac:picMkLst>
            <pc:docMk/>
            <pc:sldMk cId="4112805061" sldId="294"/>
            <ac:picMk id="3" creationId="{0B653CD1-C7B4-074E-E745-8788A3EC467C}"/>
          </ac:picMkLst>
        </pc:picChg>
        <pc:picChg chg="del mod">
          <ac:chgData name="Kajley, Alina K" userId="862663f5-2277-4527-a4b6-0eec1900c8b1" providerId="ADAL" clId="{71335C11-B4AE-4B58-AFA7-43F9CA4A0204}" dt="2024-02-07T18:33:08.982" v="357" actId="478"/>
          <ac:picMkLst>
            <pc:docMk/>
            <pc:sldMk cId="4112805061" sldId="294"/>
            <ac:picMk id="6" creationId="{C3F889A6-7A39-C745-2595-39BACBB0F759}"/>
          </ac:picMkLst>
        </pc:picChg>
      </pc:sldChg>
    </pc:docChg>
  </pc:docChgLst>
  <pc:docChgLst>
    <pc:chgData name="Calderon-Vargas, Erica" userId="0286c849-9f35-46e6-8200-48f778dbb4b2" providerId="ADAL" clId="{44623732-0255-40CE-A11D-F6432AFA5CF8}"/>
    <pc:docChg chg="">
      <pc:chgData name="Calderon-Vargas, Erica" userId="0286c849-9f35-46e6-8200-48f778dbb4b2" providerId="ADAL" clId="{44623732-0255-40CE-A11D-F6432AFA5CF8}" dt="2024-04-17T20:24:20.775" v="1"/>
      <pc:docMkLst>
        <pc:docMk/>
      </pc:docMkLst>
      <pc:sldChg chg="modCm">
        <pc:chgData name="Calderon-Vargas, Erica" userId="0286c849-9f35-46e6-8200-48f778dbb4b2" providerId="ADAL" clId="{44623732-0255-40CE-A11D-F6432AFA5CF8}" dt="2024-04-17T20:24:20.775" v="1"/>
        <pc:sldMkLst>
          <pc:docMk/>
          <pc:sldMk cId="1096004252" sldId="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lderon-Vargas, Erica" userId="0286c849-9f35-46e6-8200-48f778dbb4b2" providerId="ADAL" clId="{44623732-0255-40CE-A11D-F6432AFA5CF8}" dt="2024-04-17T20:24:20.775" v="1"/>
              <pc2:cmMkLst xmlns:pc2="http://schemas.microsoft.com/office/powerpoint/2019/9/main/command">
                <pc:docMk/>
                <pc:sldMk cId="1096004252" sldId="293"/>
                <pc2:cmMk id="{94EEE659-AC66-4665-8995-5E55C1D677E8}"/>
              </pc2:cmMkLst>
              <pc226:cmRplyChg chg="add">
                <pc226:chgData name="Calderon-Vargas, Erica" userId="0286c849-9f35-46e6-8200-48f778dbb4b2" providerId="ADAL" clId="{44623732-0255-40CE-A11D-F6432AFA5CF8}" dt="2024-04-17T20:24:20.775" v="1"/>
                <pc2:cmRplyMkLst xmlns:pc2="http://schemas.microsoft.com/office/powerpoint/2019/9/main/command">
                  <pc:docMk/>
                  <pc:sldMk cId="1096004252" sldId="293"/>
                  <pc2:cmMk id="{94EEE659-AC66-4665-8995-5E55C1D677E8}"/>
                  <pc2:cmRplyMk id="{7A48DD5F-40D1-435D-9531-00B972AA8CF2}"/>
                </pc2:cmRplyMkLst>
              </pc226:cmRplyChg>
            </pc226:cmChg>
          </p:ext>
        </pc:extLst>
      </pc:sldChg>
      <pc:sldChg chg="modCm">
        <pc:chgData name="Calderon-Vargas, Erica" userId="0286c849-9f35-46e6-8200-48f778dbb4b2" providerId="ADAL" clId="{44623732-0255-40CE-A11D-F6432AFA5CF8}" dt="2024-04-17T20:22:47.590" v="0"/>
        <pc:sldMkLst>
          <pc:docMk/>
          <pc:sldMk cId="3489830088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Calderon-Vargas, Erica" userId="0286c849-9f35-46e6-8200-48f778dbb4b2" providerId="ADAL" clId="{44623732-0255-40CE-A11D-F6432AFA5CF8}" dt="2024-04-17T20:22:47.590" v="0"/>
              <pc2:cmMkLst xmlns:pc2="http://schemas.microsoft.com/office/powerpoint/2019/9/main/command">
                <pc:docMk/>
                <pc:sldMk cId="3489830088" sldId="305"/>
                <pc2:cmMk id="{A7E87160-7D2F-490E-91B2-742266C48EB3}"/>
              </pc2:cmMkLst>
            </pc226:cmChg>
          </p:ext>
        </pc:extLst>
      </pc:sldChg>
    </pc:docChg>
  </pc:docChgLst>
  <pc:docChgLst>
    <pc:chgData name="Kajley, Alina K" userId="S::alinak.kajley@sdcounty.ca.gov::862663f5-2277-4527-a4b6-0eec1900c8b1" providerId="AD" clId="Web-{AB0A54DF-BDC0-5CF6-BA31-BE3C0CD0E1FC}"/>
    <pc:docChg chg="addSld delSld modSld">
      <pc:chgData name="Kajley, Alina K" userId="S::alinak.kajley@sdcounty.ca.gov::862663f5-2277-4527-a4b6-0eec1900c8b1" providerId="AD" clId="Web-{AB0A54DF-BDC0-5CF6-BA31-BE3C0CD0E1FC}" dt="2024-04-18T18:19:20.554" v="141" actId="1076"/>
      <pc:docMkLst>
        <pc:docMk/>
      </pc:docMkLst>
      <pc:sldChg chg="modSp">
        <pc:chgData name="Kajley, Alina K" userId="S::alinak.kajley@sdcounty.ca.gov::862663f5-2277-4527-a4b6-0eec1900c8b1" providerId="AD" clId="Web-{AB0A54DF-BDC0-5CF6-BA31-BE3C0CD0E1FC}" dt="2024-04-18T18:16:12.834" v="110" actId="1076"/>
        <pc:sldMkLst>
          <pc:docMk/>
          <pc:sldMk cId="1096004252" sldId="293"/>
        </pc:sldMkLst>
        <pc:spChg chg="mod">
          <ac:chgData name="Kajley, Alina K" userId="S::alinak.kajley@sdcounty.ca.gov::862663f5-2277-4527-a4b6-0eec1900c8b1" providerId="AD" clId="Web-{AB0A54DF-BDC0-5CF6-BA31-BE3C0CD0E1FC}" dt="2024-04-18T18:15:44.880" v="107" actId="20577"/>
          <ac:spMkLst>
            <pc:docMk/>
            <pc:sldMk cId="1096004252" sldId="293"/>
            <ac:spMk id="3" creationId="{2DDC0FF1-8067-0A58-1790-9C466B01FE6F}"/>
          </ac:spMkLst>
        </pc:spChg>
        <pc:spChg chg="mod">
          <ac:chgData name="Kajley, Alina K" userId="S::alinak.kajley@sdcounty.ca.gov::862663f5-2277-4527-a4b6-0eec1900c8b1" providerId="AD" clId="Web-{AB0A54DF-BDC0-5CF6-BA31-BE3C0CD0E1FC}" dt="2024-04-18T18:16:05.193" v="108" actId="1076"/>
          <ac:spMkLst>
            <pc:docMk/>
            <pc:sldMk cId="1096004252" sldId="293"/>
            <ac:spMk id="4" creationId="{156AAB1F-166F-76D2-4000-41D61D327086}"/>
          </ac:spMkLst>
        </pc:spChg>
        <pc:spChg chg="mod">
          <ac:chgData name="Kajley, Alina K" userId="S::alinak.kajley@sdcounty.ca.gov::862663f5-2277-4527-a4b6-0eec1900c8b1" providerId="AD" clId="Web-{AB0A54DF-BDC0-5CF6-BA31-BE3C0CD0E1FC}" dt="2024-04-18T18:16:12.834" v="110" actId="1076"/>
          <ac:spMkLst>
            <pc:docMk/>
            <pc:sldMk cId="1096004252" sldId="293"/>
            <ac:spMk id="16" creationId="{C7D48D77-7CB3-1007-26CD-A27DCBB14CB4}"/>
          </ac:spMkLst>
        </pc:spChg>
        <pc:picChg chg="mod">
          <ac:chgData name="Kajley, Alina K" userId="S::alinak.kajley@sdcounty.ca.gov::862663f5-2277-4527-a4b6-0eec1900c8b1" providerId="AD" clId="Web-{AB0A54DF-BDC0-5CF6-BA31-BE3C0CD0E1FC}" dt="2024-04-18T18:16:08.052" v="109" actId="1076"/>
          <ac:picMkLst>
            <pc:docMk/>
            <pc:sldMk cId="1096004252" sldId="293"/>
            <ac:picMk id="11" creationId="{13AA4423-0E31-B454-5142-D80975710FE0}"/>
          </ac:picMkLst>
        </pc:picChg>
      </pc:sldChg>
      <pc:sldChg chg="addSp delSp modSp">
        <pc:chgData name="Kajley, Alina K" userId="S::alinak.kajley@sdcounty.ca.gov::862663f5-2277-4527-a4b6-0eec1900c8b1" providerId="AD" clId="Web-{AB0A54DF-BDC0-5CF6-BA31-BE3C0CD0E1FC}" dt="2024-04-18T18:19:20.554" v="141" actId="1076"/>
        <pc:sldMkLst>
          <pc:docMk/>
          <pc:sldMk cId="11988726" sldId="303"/>
        </pc:sldMkLst>
        <pc:picChg chg="add mod">
          <ac:chgData name="Kajley, Alina K" userId="S::alinak.kajley@sdcounty.ca.gov::862663f5-2277-4527-a4b6-0eec1900c8b1" providerId="AD" clId="Web-{AB0A54DF-BDC0-5CF6-BA31-BE3C0CD0E1FC}" dt="2024-04-18T18:19:13.507" v="139" actId="1076"/>
          <ac:picMkLst>
            <pc:docMk/>
            <pc:sldMk cId="11988726" sldId="303"/>
            <ac:picMk id="3" creationId="{E5C04E45-AC18-413B-EA83-80E19047C678}"/>
          </ac:picMkLst>
        </pc:picChg>
        <pc:picChg chg="mod modCrop">
          <ac:chgData name="Kajley, Alina K" userId="S::alinak.kajley@sdcounty.ca.gov::862663f5-2277-4527-a4b6-0eec1900c8b1" providerId="AD" clId="Web-{AB0A54DF-BDC0-5CF6-BA31-BE3C0CD0E1FC}" dt="2024-04-18T18:18:54.304" v="134" actId="1076"/>
          <ac:picMkLst>
            <pc:docMk/>
            <pc:sldMk cId="11988726" sldId="303"/>
            <ac:picMk id="4" creationId="{8831C22A-D3F4-2604-83F4-730AF499059B}"/>
          </ac:picMkLst>
        </pc:picChg>
        <pc:picChg chg="del">
          <ac:chgData name="Kajley, Alina K" userId="S::alinak.kajley@sdcounty.ca.gov::862663f5-2277-4527-a4b6-0eec1900c8b1" providerId="AD" clId="Web-{AB0A54DF-BDC0-5CF6-BA31-BE3C0CD0E1FC}" dt="2024-04-18T18:18:57.742" v="135"/>
          <ac:picMkLst>
            <pc:docMk/>
            <pc:sldMk cId="11988726" sldId="303"/>
            <ac:picMk id="10" creationId="{0EA62015-735A-C0A8-413A-BEE119F913A3}"/>
          </ac:picMkLst>
        </pc:picChg>
        <pc:picChg chg="mod">
          <ac:chgData name="Kajley, Alina K" userId="S::alinak.kajley@sdcounty.ca.gov::862663f5-2277-4527-a4b6-0eec1900c8b1" providerId="AD" clId="Web-{AB0A54DF-BDC0-5CF6-BA31-BE3C0CD0E1FC}" dt="2024-04-18T18:19:20.554" v="141" actId="1076"/>
          <ac:picMkLst>
            <pc:docMk/>
            <pc:sldMk cId="11988726" sldId="303"/>
            <ac:picMk id="12" creationId="{CFC72CD1-3080-7C36-85BC-8E46E9CFCCB3}"/>
          </ac:picMkLst>
        </pc:picChg>
      </pc:sldChg>
      <pc:sldChg chg="addSp delSp modSp del modCm">
        <pc:chgData name="Kajley, Alina K" userId="S::alinak.kajley@sdcounty.ca.gov::862663f5-2277-4527-a4b6-0eec1900c8b1" providerId="AD" clId="Web-{AB0A54DF-BDC0-5CF6-BA31-BE3C0CD0E1FC}" dt="2024-04-18T16:53:34.032" v="97"/>
        <pc:sldMkLst>
          <pc:docMk/>
          <pc:sldMk cId="3489830088" sldId="305"/>
        </pc:sldMkLst>
        <pc:spChg chg="mod">
          <ac:chgData name="Kajley, Alina K" userId="S::alinak.kajley@sdcounty.ca.gov::862663f5-2277-4527-a4b6-0eec1900c8b1" providerId="AD" clId="Web-{AB0A54DF-BDC0-5CF6-BA31-BE3C0CD0E1FC}" dt="2024-04-18T16:52:25.250" v="88" actId="1076"/>
          <ac:spMkLst>
            <pc:docMk/>
            <pc:sldMk cId="3489830088" sldId="305"/>
            <ac:spMk id="2" creationId="{C5915E37-D9A1-95B0-03EC-B33862A87625}"/>
          </ac:spMkLst>
        </pc:spChg>
        <pc:spChg chg="mod">
          <ac:chgData name="Kajley, Alina K" userId="S::alinak.kajley@sdcounty.ca.gov::862663f5-2277-4527-a4b6-0eec1900c8b1" providerId="AD" clId="Web-{AB0A54DF-BDC0-5CF6-BA31-BE3C0CD0E1FC}" dt="2024-04-18T16:52:29.422" v="89" actId="1076"/>
          <ac:spMkLst>
            <pc:docMk/>
            <pc:sldMk cId="3489830088" sldId="305"/>
            <ac:spMk id="3" creationId="{2DDC0FF1-8067-0A58-1790-9C466B01FE6F}"/>
          </ac:spMkLst>
        </pc:spChg>
        <pc:spChg chg="del">
          <ac:chgData name="Kajley, Alina K" userId="S::alinak.kajley@sdcounty.ca.gov::862663f5-2277-4527-a4b6-0eec1900c8b1" providerId="AD" clId="Web-{AB0A54DF-BDC0-5CF6-BA31-BE3C0CD0E1FC}" dt="2024-04-18T16:49:13.733" v="54"/>
          <ac:spMkLst>
            <pc:docMk/>
            <pc:sldMk cId="3489830088" sldId="305"/>
            <ac:spMk id="4" creationId="{156AAB1F-166F-76D2-4000-41D61D327086}"/>
          </ac:spMkLst>
        </pc:spChg>
        <pc:spChg chg="add mod ord">
          <ac:chgData name="Kajley, Alina K" userId="S::alinak.kajley@sdcounty.ca.gov::862663f5-2277-4527-a4b6-0eec1900c8b1" providerId="AD" clId="Web-{AB0A54DF-BDC0-5CF6-BA31-BE3C0CD0E1FC}" dt="2024-04-18T16:51:06.890" v="71" actId="1076"/>
          <ac:spMkLst>
            <pc:docMk/>
            <pc:sldMk cId="3489830088" sldId="305"/>
            <ac:spMk id="6" creationId="{0D0D4203-4A96-3CA0-4493-D64C04E97E4B}"/>
          </ac:spMkLst>
        </pc:spChg>
        <pc:spChg chg="ord">
          <ac:chgData name="Kajley, Alina K" userId="S::alinak.kajley@sdcounty.ca.gov::862663f5-2277-4527-a4b6-0eec1900c8b1" providerId="AD" clId="Web-{AB0A54DF-BDC0-5CF6-BA31-BE3C0CD0E1FC}" dt="2024-04-18T16:49:53.405" v="61"/>
          <ac:spMkLst>
            <pc:docMk/>
            <pc:sldMk cId="3489830088" sldId="305"/>
            <ac:spMk id="10" creationId="{2EB492CD-616E-47F8-933B-5E2D952A0593}"/>
          </ac:spMkLst>
        </pc:spChg>
        <pc:spChg chg="del">
          <ac:chgData name="Kajley, Alina K" userId="S::alinak.kajley@sdcounty.ca.gov::862663f5-2277-4527-a4b6-0eec1900c8b1" providerId="AD" clId="Web-{AB0A54DF-BDC0-5CF6-BA31-BE3C0CD0E1FC}" dt="2024-04-18T16:49:21.733" v="57"/>
          <ac:spMkLst>
            <pc:docMk/>
            <pc:sldMk cId="3489830088" sldId="305"/>
            <ac:spMk id="16" creationId="{C7D48D77-7CB3-1007-26CD-A27DCBB14CB4}"/>
          </ac:spMkLst>
        </pc:spChg>
        <pc:grpChg chg="add mod">
          <ac:chgData name="Kajley, Alina K" userId="S::alinak.kajley@sdcounty.ca.gov::862663f5-2277-4527-a4b6-0eec1900c8b1" providerId="AD" clId="Web-{AB0A54DF-BDC0-5CF6-BA31-BE3C0CD0E1FC}" dt="2024-04-18T16:52:57.735" v="93" actId="14100"/>
          <ac:grpSpMkLst>
            <pc:docMk/>
            <pc:sldMk cId="3489830088" sldId="305"/>
            <ac:grpSpMk id="8" creationId="{0453EF86-0A2C-7123-E42D-9D36EAC40A0C}"/>
          </ac:grpSpMkLst>
        </pc:grpChg>
        <pc:picChg chg="add del mod">
          <ac:chgData name="Kajley, Alina K" userId="S::alinak.kajley@sdcounty.ca.gov::862663f5-2277-4527-a4b6-0eec1900c8b1" providerId="AD" clId="Web-{AB0A54DF-BDC0-5CF6-BA31-BE3C0CD0E1FC}" dt="2024-04-18T16:51:30.531" v="80" actId="1076"/>
          <ac:picMkLst>
            <pc:docMk/>
            <pc:sldMk cId="3489830088" sldId="305"/>
            <ac:picMk id="5" creationId="{E262B57D-C5DD-2050-2F88-276A5BCDA0E5}"/>
          </ac:picMkLst>
        </pc:picChg>
        <pc:picChg chg="add mod">
          <ac:chgData name="Kajley, Alina K" userId="S::alinak.kajley@sdcounty.ca.gov::862663f5-2277-4527-a4b6-0eec1900c8b1" providerId="AD" clId="Web-{AB0A54DF-BDC0-5CF6-BA31-BE3C0CD0E1FC}" dt="2024-04-18T16:52:09.187" v="86"/>
          <ac:picMkLst>
            <pc:docMk/>
            <pc:sldMk cId="3489830088" sldId="305"/>
            <ac:picMk id="7" creationId="{54F8CD87-C3F7-1CC4-D7CA-EDF5976D49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jley, Alina K" userId="S::alinak.kajley@sdcounty.ca.gov::862663f5-2277-4527-a4b6-0eec1900c8b1" providerId="AD" clId="Web-{AB0A54DF-BDC0-5CF6-BA31-BE3C0CD0E1FC}" dt="2024-04-18T16:51:23.984" v="78" actId="20577"/>
              <pc2:cmMkLst xmlns:pc2="http://schemas.microsoft.com/office/powerpoint/2019/9/main/command">
                <pc:docMk/>
                <pc:sldMk cId="3489830088" sldId="305"/>
                <pc2:cmMk id="{A7E87160-7D2F-490E-91B2-742266C48EB3}"/>
              </pc2:cmMkLst>
            </pc226:cmChg>
          </p:ext>
        </pc:extLst>
      </pc:sldChg>
      <pc:sldChg chg="del">
        <pc:chgData name="Kajley, Alina K" userId="S::alinak.kajley@sdcounty.ca.gov::862663f5-2277-4527-a4b6-0eec1900c8b1" providerId="AD" clId="Web-{AB0A54DF-BDC0-5CF6-BA31-BE3C0CD0E1FC}" dt="2024-04-18T16:53:36.329" v="98"/>
        <pc:sldMkLst>
          <pc:docMk/>
          <pc:sldMk cId="2781726611" sldId="306"/>
        </pc:sldMkLst>
      </pc:sldChg>
      <pc:sldChg chg="modSp add replId">
        <pc:chgData name="Kajley, Alina K" userId="S::alinak.kajley@sdcounty.ca.gov::862663f5-2277-4527-a4b6-0eec1900c8b1" providerId="AD" clId="Web-{AB0A54DF-BDC0-5CF6-BA31-BE3C0CD0E1FC}" dt="2024-04-18T18:17:55.116" v="121" actId="20577"/>
        <pc:sldMkLst>
          <pc:docMk/>
          <pc:sldMk cId="546367511" sldId="307"/>
        </pc:sldMkLst>
        <pc:spChg chg="mod">
          <ac:chgData name="Kajley, Alina K" userId="S::alinak.kajley@sdcounty.ca.gov::862663f5-2277-4527-a4b6-0eec1900c8b1" providerId="AD" clId="Web-{AB0A54DF-BDC0-5CF6-BA31-BE3C0CD0E1FC}" dt="2024-04-18T18:17:55.116" v="121" actId="20577"/>
          <ac:spMkLst>
            <pc:docMk/>
            <pc:sldMk cId="546367511" sldId="307"/>
            <ac:spMk id="3" creationId="{2DDC0FF1-8067-0A58-1790-9C466B01FE6F}"/>
          </ac:spMkLst>
        </pc:spChg>
        <pc:grpChg chg="mod">
          <ac:chgData name="Kajley, Alina K" userId="S::alinak.kajley@sdcounty.ca.gov::862663f5-2277-4527-a4b6-0eec1900c8b1" providerId="AD" clId="Web-{AB0A54DF-BDC0-5CF6-BA31-BE3C0CD0E1FC}" dt="2024-04-18T16:53:16.282" v="96" actId="1076"/>
          <ac:grpSpMkLst>
            <pc:docMk/>
            <pc:sldMk cId="546367511" sldId="307"/>
            <ac:grpSpMk id="8" creationId="{0453EF86-0A2C-7123-E42D-9D36EAC40A0C}"/>
          </ac:grpSpMkLst>
        </pc:grpChg>
        <pc:picChg chg="mod">
          <ac:chgData name="Kajley, Alina K" userId="S::alinak.kajley@sdcounty.ca.gov::862663f5-2277-4527-a4b6-0eec1900c8b1" providerId="AD" clId="Web-{AB0A54DF-BDC0-5CF6-BA31-BE3C0CD0E1FC}" dt="2024-04-18T16:53:45.423" v="99" actId="1076"/>
          <ac:picMkLst>
            <pc:docMk/>
            <pc:sldMk cId="546367511" sldId="307"/>
            <ac:picMk id="7" creationId="{54F8CD87-C3F7-1CC4-D7CA-EDF5976D4916}"/>
          </ac:picMkLst>
        </pc:picChg>
      </pc:sldChg>
    </pc:docChg>
  </pc:docChgLst>
  <pc:docChgLst>
    <pc:chgData name="Kajley, Alina K" userId="S::alinak.kajley@sdcounty.ca.gov::862663f5-2277-4527-a4b6-0eec1900c8b1" providerId="AD" clId="Web-{55FA8DD2-6C90-D652-05BB-4A131303E54D}"/>
    <pc:docChg chg="addSld modSld">
      <pc:chgData name="Kajley, Alina K" userId="S::alinak.kajley@sdcounty.ca.gov::862663f5-2277-4527-a4b6-0eec1900c8b1" providerId="AD" clId="Web-{55FA8DD2-6C90-D652-05BB-4A131303E54D}" dt="2024-04-16T17:11:13.825" v="358" actId="20577"/>
      <pc:docMkLst>
        <pc:docMk/>
      </pc:docMkLst>
      <pc:sldChg chg="delSp modSp">
        <pc:chgData name="Kajley, Alina K" userId="S::alinak.kajley@sdcounty.ca.gov::862663f5-2277-4527-a4b6-0eec1900c8b1" providerId="AD" clId="Web-{55FA8DD2-6C90-D652-05BB-4A131303E54D}" dt="2024-04-16T17:05:05.850" v="290"/>
        <pc:sldMkLst>
          <pc:docMk/>
          <pc:sldMk cId="1096004252" sldId="293"/>
        </pc:sldMkLst>
        <pc:spChg chg="mod">
          <ac:chgData name="Kajley, Alina K" userId="S::alinak.kajley@sdcounty.ca.gov::862663f5-2277-4527-a4b6-0eec1900c8b1" providerId="AD" clId="Web-{55FA8DD2-6C90-D652-05BB-4A131303E54D}" dt="2024-04-16T16:54:18.868" v="192" actId="20577"/>
          <ac:spMkLst>
            <pc:docMk/>
            <pc:sldMk cId="1096004252" sldId="293"/>
            <ac:spMk id="3" creationId="{2DDC0FF1-8067-0A58-1790-9C466B01FE6F}"/>
          </ac:spMkLst>
        </pc:spChg>
        <pc:spChg chg="del mod">
          <ac:chgData name="Kajley, Alina K" userId="S::alinak.kajley@sdcounty.ca.gov::862663f5-2277-4527-a4b6-0eec1900c8b1" providerId="AD" clId="Web-{55FA8DD2-6C90-D652-05BB-4A131303E54D}" dt="2024-04-16T17:05:05.850" v="290"/>
          <ac:spMkLst>
            <pc:docMk/>
            <pc:sldMk cId="1096004252" sldId="293"/>
            <ac:spMk id="7" creationId="{45109FD5-06DC-4FCE-86AA-404B6AD42E79}"/>
          </ac:spMkLst>
        </pc:spChg>
      </pc:sldChg>
      <pc:sldChg chg="addSp modSp">
        <pc:chgData name="Kajley, Alina K" userId="S::alinak.kajley@sdcounty.ca.gov::862663f5-2277-4527-a4b6-0eec1900c8b1" providerId="AD" clId="Web-{55FA8DD2-6C90-D652-05BB-4A131303E54D}" dt="2024-04-16T17:11:13.825" v="358" actId="20577"/>
        <pc:sldMkLst>
          <pc:docMk/>
          <pc:sldMk cId="4112805061" sldId="294"/>
        </pc:sldMkLst>
        <pc:spChg chg="mod">
          <ac:chgData name="Kajley, Alina K" userId="S::alinak.kajley@sdcounty.ca.gov::862663f5-2277-4527-a4b6-0eec1900c8b1" providerId="AD" clId="Web-{55FA8DD2-6C90-D652-05BB-4A131303E54D}" dt="2024-04-16T17:10:13.012" v="330" actId="14100"/>
          <ac:spMkLst>
            <pc:docMk/>
            <pc:sldMk cId="4112805061" sldId="294"/>
            <ac:spMk id="2" creationId="{593681CF-71AC-AFCE-F44F-AFC513C78C94}"/>
          </ac:spMkLst>
        </pc:spChg>
        <pc:spChg chg="add mod">
          <ac:chgData name="Kajley, Alina K" userId="S::alinak.kajley@sdcounty.ca.gov::862663f5-2277-4527-a4b6-0eec1900c8b1" providerId="AD" clId="Web-{55FA8DD2-6C90-D652-05BB-4A131303E54D}" dt="2024-04-16T17:11:13.825" v="358" actId="20577"/>
          <ac:spMkLst>
            <pc:docMk/>
            <pc:sldMk cId="4112805061" sldId="294"/>
            <ac:spMk id="5" creationId="{DE83D33C-9614-BBA9-19A3-BE2810E2EB5E}"/>
          </ac:spMkLst>
        </pc:spChg>
        <pc:picChg chg="ord">
          <ac:chgData name="Kajley, Alina K" userId="S::alinak.kajley@sdcounty.ca.gov::862663f5-2277-4527-a4b6-0eec1900c8b1" providerId="AD" clId="Web-{55FA8DD2-6C90-D652-05BB-4A131303E54D}" dt="2024-04-16T17:09:10.870" v="314"/>
          <ac:picMkLst>
            <pc:docMk/>
            <pc:sldMk cId="4112805061" sldId="294"/>
            <ac:picMk id="4" creationId="{2060E8EA-D7CB-304E-D18C-EC6D07916B6F}"/>
          </ac:picMkLst>
        </pc:picChg>
      </pc:sldChg>
      <pc:sldChg chg="modSp">
        <pc:chgData name="Kajley, Alina K" userId="S::alinak.kajley@sdcounty.ca.gov::862663f5-2277-4527-a4b6-0eec1900c8b1" providerId="AD" clId="Web-{55FA8DD2-6C90-D652-05BB-4A131303E54D}" dt="2024-04-16T17:08:18.478" v="308" actId="14100"/>
        <pc:sldMkLst>
          <pc:docMk/>
          <pc:sldMk cId="1469109598" sldId="300"/>
        </pc:sldMkLst>
        <pc:spChg chg="mod">
          <ac:chgData name="Kajley, Alina K" userId="S::alinak.kajley@sdcounty.ca.gov::862663f5-2277-4527-a4b6-0eec1900c8b1" providerId="AD" clId="Web-{55FA8DD2-6C90-D652-05BB-4A131303E54D}" dt="2024-04-16T17:08:14.275" v="307" actId="1076"/>
          <ac:spMkLst>
            <pc:docMk/>
            <pc:sldMk cId="1469109598" sldId="300"/>
            <ac:spMk id="5" creationId="{A72A54A4-361E-CADA-B62D-DA8A7C3A1F0F}"/>
          </ac:spMkLst>
        </pc:spChg>
        <pc:picChg chg="mod">
          <ac:chgData name="Kajley, Alina K" userId="S::alinak.kajley@sdcounty.ca.gov::862663f5-2277-4527-a4b6-0eec1900c8b1" providerId="AD" clId="Web-{55FA8DD2-6C90-D652-05BB-4A131303E54D}" dt="2024-04-16T17:08:18.478" v="308" actId="14100"/>
          <ac:picMkLst>
            <pc:docMk/>
            <pc:sldMk cId="1469109598" sldId="300"/>
            <ac:picMk id="6" creationId="{8E31312D-8ED3-49A1-B281-25B6F079D6C8}"/>
          </ac:picMkLst>
        </pc:picChg>
      </pc:sldChg>
      <pc:sldChg chg="modSp">
        <pc:chgData name="Kajley, Alina K" userId="S::alinak.kajley@sdcounty.ca.gov::862663f5-2277-4527-a4b6-0eec1900c8b1" providerId="AD" clId="Web-{55FA8DD2-6C90-D652-05BB-4A131303E54D}" dt="2024-04-16T17:06:40.508" v="295" actId="20577"/>
        <pc:sldMkLst>
          <pc:docMk/>
          <pc:sldMk cId="1273295351" sldId="302"/>
        </pc:sldMkLst>
        <pc:spChg chg="mod">
          <ac:chgData name="Kajley, Alina K" userId="S::alinak.kajley@sdcounty.ca.gov::862663f5-2277-4527-a4b6-0eec1900c8b1" providerId="AD" clId="Web-{55FA8DD2-6C90-D652-05BB-4A131303E54D}" dt="2024-04-16T17:06:40.508" v="295" actId="20577"/>
          <ac:spMkLst>
            <pc:docMk/>
            <pc:sldMk cId="1273295351" sldId="302"/>
            <ac:spMk id="3" creationId="{1FD5BF37-7739-A501-96D8-2123ADB5AAFF}"/>
          </ac:spMkLst>
        </pc:spChg>
      </pc:sldChg>
      <pc:sldChg chg="addSp delSp modSp">
        <pc:chgData name="Kajley, Alina K" userId="S::alinak.kajley@sdcounty.ca.gov::862663f5-2277-4527-a4b6-0eec1900c8b1" providerId="AD" clId="Web-{55FA8DD2-6C90-D652-05BB-4A131303E54D}" dt="2024-04-16T16:35:41.816" v="8" actId="1076"/>
        <pc:sldMkLst>
          <pc:docMk/>
          <pc:sldMk cId="3633295041" sldId="304"/>
        </pc:sldMkLst>
        <pc:picChg chg="add mod modCrop">
          <ac:chgData name="Kajley, Alina K" userId="S::alinak.kajley@sdcounty.ca.gov::862663f5-2277-4527-a4b6-0eec1900c8b1" providerId="AD" clId="Web-{55FA8DD2-6C90-D652-05BB-4A131303E54D}" dt="2024-04-16T16:35:41.816" v="8" actId="1076"/>
          <ac:picMkLst>
            <pc:docMk/>
            <pc:sldMk cId="3633295041" sldId="304"/>
            <ac:picMk id="3" creationId="{D37D4294-A93C-B63B-CA22-253A95A413FB}"/>
          </ac:picMkLst>
        </pc:picChg>
        <pc:picChg chg="del">
          <ac:chgData name="Kajley, Alina K" userId="S::alinak.kajley@sdcounty.ca.gov::862663f5-2277-4527-a4b6-0eec1900c8b1" providerId="AD" clId="Web-{55FA8DD2-6C90-D652-05BB-4A131303E54D}" dt="2024-04-16T16:35:22.456" v="3"/>
          <ac:picMkLst>
            <pc:docMk/>
            <pc:sldMk cId="3633295041" sldId="304"/>
            <ac:picMk id="4" creationId="{DA7A834B-1508-299A-B257-C54F0B44342B}"/>
          </ac:picMkLst>
        </pc:picChg>
        <pc:picChg chg="del">
          <ac:chgData name="Kajley, Alina K" userId="S::alinak.kajley@sdcounty.ca.gov::862663f5-2277-4527-a4b6-0eec1900c8b1" providerId="AD" clId="Web-{55FA8DD2-6C90-D652-05BB-4A131303E54D}" dt="2024-04-16T16:35:20.175" v="2"/>
          <ac:picMkLst>
            <pc:docMk/>
            <pc:sldMk cId="3633295041" sldId="304"/>
            <ac:picMk id="5" creationId="{79F07452-23C5-4E19-A2D0-728A67A398B3}"/>
          </ac:picMkLst>
        </pc:picChg>
      </pc:sldChg>
      <pc:sldChg chg="addSp delSp modSp add replId addCm">
        <pc:chgData name="Kajley, Alina K" userId="S::alinak.kajley@sdcounty.ca.gov::862663f5-2277-4527-a4b6-0eec1900c8b1" providerId="AD" clId="Web-{55FA8DD2-6C90-D652-05BB-4A131303E54D}" dt="2024-04-16T17:04:27.068" v="285"/>
        <pc:sldMkLst>
          <pc:docMk/>
          <pc:sldMk cId="3489830088" sldId="305"/>
        </pc:sldMkLst>
        <pc:spChg chg="mod">
          <ac:chgData name="Kajley, Alina K" userId="S::alinak.kajley@sdcounty.ca.gov::862663f5-2277-4527-a4b6-0eec1900c8b1" providerId="AD" clId="Web-{55FA8DD2-6C90-D652-05BB-4A131303E54D}" dt="2024-04-16T16:56:36.605" v="272" actId="20577"/>
          <ac:spMkLst>
            <pc:docMk/>
            <pc:sldMk cId="3489830088" sldId="305"/>
            <ac:spMk id="2" creationId="{C5915E37-D9A1-95B0-03EC-B33862A87625}"/>
          </ac:spMkLst>
        </pc:spChg>
        <pc:spChg chg="mod">
          <ac:chgData name="Kajley, Alina K" userId="S::alinak.kajley@sdcounty.ca.gov::862663f5-2277-4527-a4b6-0eec1900c8b1" providerId="AD" clId="Web-{55FA8DD2-6C90-D652-05BB-4A131303E54D}" dt="2024-04-16T16:56:19.902" v="270" actId="20577"/>
          <ac:spMkLst>
            <pc:docMk/>
            <pc:sldMk cId="3489830088" sldId="305"/>
            <ac:spMk id="3" creationId="{2DDC0FF1-8067-0A58-1790-9C466B01FE6F}"/>
          </ac:spMkLst>
        </pc:spChg>
        <pc:spChg chg="mod">
          <ac:chgData name="Kajley, Alina K" userId="S::alinak.kajley@sdcounty.ca.gov::862663f5-2277-4527-a4b6-0eec1900c8b1" providerId="AD" clId="Web-{55FA8DD2-6C90-D652-05BB-4A131303E54D}" dt="2024-04-16T16:59:32.640" v="276" actId="14100"/>
          <ac:spMkLst>
            <pc:docMk/>
            <pc:sldMk cId="3489830088" sldId="305"/>
            <ac:spMk id="4" creationId="{156AAB1F-166F-76D2-4000-41D61D327086}"/>
          </ac:spMkLst>
        </pc:spChg>
        <pc:spChg chg="del mod">
          <ac:chgData name="Kajley, Alina K" userId="S::alinak.kajley@sdcounty.ca.gov::862663f5-2277-4527-a4b6-0eec1900c8b1" providerId="AD" clId="Web-{55FA8DD2-6C90-D652-05BB-4A131303E54D}" dt="2024-04-16T17:04:27.068" v="285"/>
          <ac:spMkLst>
            <pc:docMk/>
            <pc:sldMk cId="3489830088" sldId="305"/>
            <ac:spMk id="7" creationId="{45109FD5-06DC-4FCE-86AA-404B6AD42E79}"/>
          </ac:spMkLst>
        </pc:spChg>
        <pc:spChg chg="mod">
          <ac:chgData name="Kajley, Alina K" userId="S::alinak.kajley@sdcounty.ca.gov::862663f5-2277-4527-a4b6-0eec1900c8b1" providerId="AD" clId="Web-{55FA8DD2-6C90-D652-05BB-4A131303E54D}" dt="2024-04-16T17:00:04.172" v="279" actId="1076"/>
          <ac:spMkLst>
            <pc:docMk/>
            <pc:sldMk cId="3489830088" sldId="305"/>
            <ac:spMk id="16" creationId="{C7D48D77-7CB3-1007-26CD-A27DCBB14CB4}"/>
          </ac:spMkLst>
        </pc:spChg>
        <pc:picChg chg="add mod">
          <ac:chgData name="Kajley, Alina K" userId="S::alinak.kajley@sdcounty.ca.gov::862663f5-2277-4527-a4b6-0eec1900c8b1" providerId="AD" clId="Web-{55FA8DD2-6C90-D652-05BB-4A131303E54D}" dt="2024-04-16T16:59:40.718" v="278" actId="1076"/>
          <ac:picMkLst>
            <pc:docMk/>
            <pc:sldMk cId="3489830088" sldId="305"/>
            <ac:picMk id="5" creationId="{E262B57D-C5DD-2050-2F88-276A5BCDA0E5}"/>
          </ac:picMkLst>
        </pc:picChg>
        <pc:picChg chg="del">
          <ac:chgData name="Kajley, Alina K" userId="S::alinak.kajley@sdcounty.ca.gov::862663f5-2277-4527-a4b6-0eec1900c8b1" providerId="AD" clId="Web-{55FA8DD2-6C90-D652-05BB-4A131303E54D}" dt="2024-04-16T16:51:54.678" v="70"/>
          <ac:picMkLst>
            <pc:docMk/>
            <pc:sldMk cId="3489830088" sldId="305"/>
            <ac:picMk id="11" creationId="{13AA4423-0E31-B454-5142-D80975710FE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jley, Alina K" userId="S::alinak.kajley@sdcounty.ca.gov::862663f5-2277-4527-a4b6-0eec1900c8b1" providerId="AD" clId="Web-{55FA8DD2-6C90-D652-05BB-4A131303E54D}" dt="2024-04-16T17:03:40.160" v="280"/>
              <pc2:cmMkLst xmlns:pc2="http://schemas.microsoft.com/office/powerpoint/2019/9/main/command">
                <pc:docMk/>
                <pc:sldMk cId="3489830088" sldId="305"/>
                <pc2:cmMk id="{A7E87160-7D2F-490E-91B2-742266C48EB3}"/>
              </pc2:cmMkLst>
            </pc226:cmChg>
          </p:ext>
        </pc:extLst>
      </pc:sldChg>
    </pc:docChg>
  </pc:docChgLst>
  <pc:docChgLst>
    <pc:chgData name="Kajley, Alina K" userId="S::alinak.kajley@sdcounty.ca.gov::862663f5-2277-4527-a4b6-0eec1900c8b1" providerId="AD" clId="Web-{1C688EBE-87A2-89DA-4162-B25E29B86E64}"/>
    <pc:docChg chg="modSld sldOrd">
      <pc:chgData name="Kajley, Alina K" userId="S::alinak.kajley@sdcounty.ca.gov::862663f5-2277-4527-a4b6-0eec1900c8b1" providerId="AD" clId="Web-{1C688EBE-87A2-89DA-4162-B25E29B86E64}" dt="2024-02-14T19:03:27.239" v="19"/>
      <pc:docMkLst>
        <pc:docMk/>
      </pc:docMkLst>
      <pc:sldChg chg="modSp modCm">
        <pc:chgData name="Kajley, Alina K" userId="S::alinak.kajley@sdcounty.ca.gov::862663f5-2277-4527-a4b6-0eec1900c8b1" providerId="AD" clId="Web-{1C688EBE-87A2-89DA-4162-B25E29B86E64}" dt="2024-02-14T19:01:42.331" v="3" actId="20577"/>
        <pc:sldMkLst>
          <pc:docMk/>
          <pc:sldMk cId="1907183052" sldId="286"/>
        </pc:sldMkLst>
        <pc:spChg chg="mod">
          <ac:chgData name="Kajley, Alina K" userId="S::alinak.kajley@sdcounty.ca.gov::862663f5-2277-4527-a4b6-0eec1900c8b1" providerId="AD" clId="Web-{1C688EBE-87A2-89DA-4162-B25E29B86E64}" dt="2024-02-14T19:01:42.331" v="3" actId="20577"/>
          <ac:spMkLst>
            <pc:docMk/>
            <pc:sldMk cId="1907183052" sldId="286"/>
            <ac:spMk id="5" creationId="{A72A54A4-361E-CADA-B62D-DA8A7C3A1F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ajley, Alina K" userId="S::alinak.kajley@sdcounty.ca.gov::862663f5-2277-4527-a4b6-0eec1900c8b1" providerId="AD" clId="Web-{1C688EBE-87A2-89DA-4162-B25E29B86E64}" dt="2024-02-14T19:01:41.034" v="2"/>
              <pc2:cmMkLst xmlns:pc2="http://schemas.microsoft.com/office/powerpoint/2019/9/main/command">
                <pc:docMk/>
                <pc:sldMk cId="1907183052" sldId="286"/>
                <pc2:cmMk id="{D8D465B5-2705-4AE8-A7BA-32C893CB8D79}"/>
              </pc2:cmMkLst>
            </pc226:cmChg>
          </p:ext>
        </pc:extLst>
      </pc:sldChg>
      <pc:sldChg chg="modCm">
        <pc:chgData name="Kajley, Alina K" userId="S::alinak.kajley@sdcounty.ca.gov::862663f5-2277-4527-a4b6-0eec1900c8b1" providerId="AD" clId="Web-{1C688EBE-87A2-89DA-4162-B25E29B86E64}" dt="2024-02-14T19:03:27.239" v="19"/>
        <pc:sldMkLst>
          <pc:docMk/>
          <pc:sldMk cId="3192002605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ajley, Alina K" userId="S::alinak.kajley@sdcounty.ca.gov::862663f5-2277-4527-a4b6-0eec1900c8b1" providerId="AD" clId="Web-{1C688EBE-87A2-89DA-4162-B25E29B86E64}" dt="2024-02-14T19:03:27.239" v="19"/>
              <pc2:cmMkLst xmlns:pc2="http://schemas.microsoft.com/office/powerpoint/2019/9/main/command">
                <pc:docMk/>
                <pc:sldMk cId="3192002605" sldId="288"/>
                <pc2:cmMk id="{0897B95C-D4E9-409F-9791-29D8C707C688}"/>
              </pc2:cmMkLst>
              <pc226:cmRplyChg chg="add">
                <pc226:chgData name="Kajley, Alina K" userId="S::alinak.kajley@sdcounty.ca.gov::862663f5-2277-4527-a4b6-0eec1900c8b1" providerId="AD" clId="Web-{1C688EBE-87A2-89DA-4162-B25E29B86E64}" dt="2024-02-14T19:03:24.473" v="18"/>
                <pc2:cmRplyMkLst xmlns:pc2="http://schemas.microsoft.com/office/powerpoint/2019/9/main/command">
                  <pc:docMk/>
                  <pc:sldMk cId="3192002605" sldId="288"/>
                  <pc2:cmMk id="{0897B95C-D4E9-409F-9791-29D8C707C688}"/>
                  <pc2:cmRplyMk id="{475F67E8-0440-451C-B14C-D37731783608}"/>
                </pc2:cmRplyMkLst>
              </pc226:cmRplyChg>
            </pc226:cmChg>
          </p:ext>
        </pc:extLst>
      </pc:sldChg>
      <pc:sldChg chg="modSp ord modCm">
        <pc:chgData name="Kajley, Alina K" userId="S::alinak.kajley@sdcounty.ca.gov::862663f5-2277-4527-a4b6-0eec1900c8b1" providerId="AD" clId="Web-{1C688EBE-87A2-89DA-4162-B25E29B86E64}" dt="2024-02-14T19:02:38.785" v="16"/>
        <pc:sldMkLst>
          <pc:docMk/>
          <pc:sldMk cId="151192253" sldId="289"/>
        </pc:sldMkLst>
        <pc:spChg chg="mod">
          <ac:chgData name="Kajley, Alina K" userId="S::alinak.kajley@sdcounty.ca.gov::862663f5-2277-4527-a4b6-0eec1900c8b1" providerId="AD" clId="Web-{1C688EBE-87A2-89DA-4162-B25E29B86E64}" dt="2024-02-14T19:02:23.847" v="13" actId="14100"/>
          <ac:spMkLst>
            <pc:docMk/>
            <pc:sldMk cId="151192253" sldId="289"/>
            <ac:spMk id="2" creationId="{0C418250-AAF9-ED66-8B73-72751E68EC4A}"/>
          </ac:spMkLst>
        </pc:spChg>
        <pc:spChg chg="mod">
          <ac:chgData name="Kajley, Alina K" userId="S::alinak.kajley@sdcounty.ca.gov::862663f5-2277-4527-a4b6-0eec1900c8b1" providerId="AD" clId="Web-{1C688EBE-87A2-89DA-4162-B25E29B86E64}" dt="2024-02-14T19:02:33.129" v="15"/>
          <ac:spMkLst>
            <pc:docMk/>
            <pc:sldMk cId="151192253" sldId="289"/>
            <ac:spMk id="16" creationId="{E5B549DF-7883-FC74-EB13-DB2B1F1F15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ajley, Alina K" userId="S::alinak.kajley@sdcounty.ca.gov::862663f5-2277-4527-a4b6-0eec1900c8b1" providerId="AD" clId="Web-{1C688EBE-87A2-89DA-4162-B25E29B86E64}" dt="2024-02-14T19:02:38.785" v="16"/>
              <pc2:cmMkLst xmlns:pc2="http://schemas.microsoft.com/office/powerpoint/2019/9/main/command">
                <pc:docMk/>
                <pc:sldMk cId="151192253" sldId="289"/>
                <pc2:cmMk id="{E8323EA4-75A6-4F05-89AA-90481B35D712}"/>
              </pc2:cmMkLst>
            </pc226:cmChg>
          </p:ext>
        </pc:extLst>
      </pc:sldChg>
    </pc:docChg>
  </pc:docChgLst>
  <pc:docChgLst>
    <pc:chgData name="Kajley, Alina K" userId="S::alinak.kajley@sdcounty.ca.gov::862663f5-2277-4527-a4b6-0eec1900c8b1" providerId="AD" clId="Web-{A5926862-614B-74EE-86CB-616CD02CE2B0}"/>
    <pc:docChg chg="modSld">
      <pc:chgData name="Kajley, Alina K" userId="S::alinak.kajley@sdcounty.ca.gov::862663f5-2277-4527-a4b6-0eec1900c8b1" providerId="AD" clId="Web-{A5926862-614B-74EE-86CB-616CD02CE2B0}" dt="2024-02-07T21:25:22.120" v="9" actId="1076"/>
      <pc:docMkLst>
        <pc:docMk/>
      </pc:docMkLst>
      <pc:sldChg chg="addSp delSp modSp">
        <pc:chgData name="Kajley, Alina K" userId="S::alinak.kajley@sdcounty.ca.gov::862663f5-2277-4527-a4b6-0eec1900c8b1" providerId="AD" clId="Web-{A5926862-614B-74EE-86CB-616CD02CE2B0}" dt="2024-02-07T21:25:22.120" v="9" actId="1076"/>
        <pc:sldMkLst>
          <pc:docMk/>
          <pc:sldMk cId="2470486349" sldId="280"/>
        </pc:sldMkLst>
        <pc:picChg chg="add del mod">
          <ac:chgData name="Kajley, Alina K" userId="S::alinak.kajley@sdcounty.ca.gov::862663f5-2277-4527-a4b6-0eec1900c8b1" providerId="AD" clId="Web-{A5926862-614B-74EE-86CB-616CD02CE2B0}" dt="2024-02-07T21:24:21.493" v="4"/>
          <ac:picMkLst>
            <pc:docMk/>
            <pc:sldMk cId="2470486349" sldId="280"/>
            <ac:picMk id="4" creationId="{C33A4C7D-0878-3E8E-80FB-0D8707A64914}"/>
          </ac:picMkLst>
        </pc:picChg>
        <pc:picChg chg="add mod">
          <ac:chgData name="Kajley, Alina K" userId="S::alinak.kajley@sdcounty.ca.gov::862663f5-2277-4527-a4b6-0eec1900c8b1" providerId="AD" clId="Web-{A5926862-614B-74EE-86CB-616CD02CE2B0}" dt="2024-02-07T21:25:22.120" v="9" actId="1076"/>
          <ac:picMkLst>
            <pc:docMk/>
            <pc:sldMk cId="2470486349" sldId="280"/>
            <ac:picMk id="9" creationId="{AB6D32EB-8B13-BB7C-6E1F-53D5CD577D8E}"/>
          </ac:picMkLst>
        </pc:picChg>
        <pc:picChg chg="del">
          <ac:chgData name="Kajley, Alina K" userId="S::alinak.kajley@sdcounty.ca.gov::862663f5-2277-4527-a4b6-0eec1900c8b1" providerId="AD" clId="Web-{A5926862-614B-74EE-86CB-616CD02CE2B0}" dt="2024-02-07T21:25:06.901" v="5"/>
          <ac:picMkLst>
            <pc:docMk/>
            <pc:sldMk cId="2470486349" sldId="280"/>
            <ac:picMk id="1026" creationId="{D7B6E304-8830-23B3-28F2-837264DAD831}"/>
          </ac:picMkLst>
        </pc:picChg>
      </pc:sldChg>
    </pc:docChg>
  </pc:docChgLst>
  <pc:docChgLst>
    <pc:chgData name="Hunter Wellens, Cristina" userId="59efb7b1-fced-40d9-b66e-eef536d019d4" providerId="ADAL" clId="{215F5F43-87DC-4EBD-856B-65DB5F08ECE9}"/>
    <pc:docChg chg="modSld">
      <pc:chgData name="Hunter Wellens, Cristina" userId="59efb7b1-fced-40d9-b66e-eef536d019d4" providerId="ADAL" clId="{215F5F43-87DC-4EBD-856B-65DB5F08ECE9}" dt="2024-02-14T18:59:55.723" v="57" actId="20577"/>
      <pc:docMkLst>
        <pc:docMk/>
      </pc:docMkLst>
      <pc:sldChg chg="modSp mod addCm">
        <pc:chgData name="Hunter Wellens, Cristina" userId="59efb7b1-fced-40d9-b66e-eef536d019d4" providerId="ADAL" clId="{215F5F43-87DC-4EBD-856B-65DB5F08ECE9}" dt="2024-02-14T18:58:35.271" v="48"/>
        <pc:sldMkLst>
          <pc:docMk/>
          <pc:sldMk cId="1907183052" sldId="286"/>
        </pc:sldMkLst>
        <pc:spChg chg="mod">
          <ac:chgData name="Hunter Wellens, Cristina" userId="59efb7b1-fced-40d9-b66e-eef536d019d4" providerId="ADAL" clId="{215F5F43-87DC-4EBD-856B-65DB5F08ECE9}" dt="2024-02-14T18:58:13.371" v="47" actId="207"/>
          <ac:spMkLst>
            <pc:docMk/>
            <pc:sldMk cId="1907183052" sldId="286"/>
            <ac:spMk id="5" creationId="{A72A54A4-361E-CADA-B62D-DA8A7C3A1F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unter Wellens, Cristina" userId="59efb7b1-fced-40d9-b66e-eef536d019d4" providerId="ADAL" clId="{215F5F43-87DC-4EBD-856B-65DB5F08ECE9}" dt="2024-02-14T18:58:35.271" v="48"/>
              <pc2:cmMkLst xmlns:pc2="http://schemas.microsoft.com/office/powerpoint/2019/9/main/command">
                <pc:docMk/>
                <pc:sldMk cId="1907183052" sldId="286"/>
                <pc2:cmMk id="{D8D465B5-2705-4AE8-A7BA-32C893CB8D79}"/>
              </pc2:cmMkLst>
            </pc226:cmChg>
          </p:ext>
        </pc:extLst>
      </pc:sldChg>
      <pc:sldChg chg="modSp mod addCm modCm">
        <pc:chgData name="Hunter Wellens, Cristina" userId="59efb7b1-fced-40d9-b66e-eef536d019d4" providerId="ADAL" clId="{215F5F43-87DC-4EBD-856B-65DB5F08ECE9}" dt="2024-02-14T16:35:53.556" v="41" actId="20577"/>
        <pc:sldMkLst>
          <pc:docMk/>
          <pc:sldMk cId="4142389483" sldId="287"/>
        </pc:sldMkLst>
        <pc:spChg chg="mod">
          <ac:chgData name="Hunter Wellens, Cristina" userId="59efb7b1-fced-40d9-b66e-eef536d019d4" providerId="ADAL" clId="{215F5F43-87DC-4EBD-856B-65DB5F08ECE9}" dt="2024-02-14T16:35:53.556" v="41" actId="20577"/>
          <ac:spMkLst>
            <pc:docMk/>
            <pc:sldMk cId="4142389483" sldId="287"/>
            <ac:spMk id="5" creationId="{A72A54A4-361E-CADA-B62D-DA8A7C3A1F0F}"/>
          </ac:spMkLst>
        </pc:spChg>
        <pc:picChg chg="mod">
          <ac:chgData name="Hunter Wellens, Cristina" userId="59efb7b1-fced-40d9-b66e-eef536d019d4" providerId="ADAL" clId="{215F5F43-87DC-4EBD-856B-65DB5F08ECE9}" dt="2024-02-14T16:34:28.591" v="5" actId="1076"/>
          <ac:picMkLst>
            <pc:docMk/>
            <pc:sldMk cId="4142389483" sldId="287"/>
            <ac:picMk id="9" creationId="{0AAC9745-EAEC-CA73-7EDB-4AA0E1F5F5A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unter Wellens, Cristina" userId="59efb7b1-fced-40d9-b66e-eef536d019d4" providerId="ADAL" clId="{215F5F43-87DC-4EBD-856B-65DB5F08ECE9}" dt="2024-02-14T16:35:53.556" v="41" actId="20577"/>
              <pc2:cmMkLst xmlns:pc2="http://schemas.microsoft.com/office/powerpoint/2019/9/main/command">
                <pc:docMk/>
                <pc:sldMk cId="4142389483" sldId="287"/>
                <pc2:cmMk id="{DA1ABC01-DF4E-4B75-8443-F84238B23831}"/>
              </pc2:cmMkLst>
            </pc226:cmChg>
            <pc226:cmChg xmlns:pc226="http://schemas.microsoft.com/office/powerpoint/2022/06/main/command" chg="add mod">
              <pc226:chgData name="Hunter Wellens, Cristina" userId="59efb7b1-fced-40d9-b66e-eef536d019d4" providerId="ADAL" clId="{215F5F43-87DC-4EBD-856B-65DB5F08ECE9}" dt="2024-02-14T16:35:53.556" v="41" actId="20577"/>
              <pc2:cmMkLst xmlns:pc2="http://schemas.microsoft.com/office/powerpoint/2019/9/main/command">
                <pc:docMk/>
                <pc:sldMk cId="4142389483" sldId="287"/>
                <pc2:cmMk id="{084D9906-DAA2-4F45-9868-6DDCABDB4B09}"/>
              </pc2:cmMkLst>
            </pc226:cmChg>
            <pc226:cmChg xmlns:pc226="http://schemas.microsoft.com/office/powerpoint/2022/06/main/command" chg="add mod">
              <pc226:chgData name="Hunter Wellens, Cristina" userId="59efb7b1-fced-40d9-b66e-eef536d019d4" providerId="ADAL" clId="{215F5F43-87DC-4EBD-856B-65DB5F08ECE9}" dt="2024-02-14T16:35:53.556" v="41" actId="20577"/>
              <pc2:cmMkLst xmlns:pc2="http://schemas.microsoft.com/office/powerpoint/2019/9/main/command">
                <pc:docMk/>
                <pc:sldMk cId="4142389483" sldId="287"/>
                <pc2:cmMk id="{95EF75BC-E6E4-4032-A357-5A0D4908D319}"/>
              </pc2:cmMkLst>
            </pc226:cmChg>
          </p:ext>
        </pc:extLst>
      </pc:sldChg>
      <pc:sldChg chg="modSp mod addCm">
        <pc:chgData name="Hunter Wellens, Cristina" userId="59efb7b1-fced-40d9-b66e-eef536d019d4" providerId="ADAL" clId="{215F5F43-87DC-4EBD-856B-65DB5F08ECE9}" dt="2024-02-14T18:59:46.866" v="53" actId="113"/>
        <pc:sldMkLst>
          <pc:docMk/>
          <pc:sldMk cId="3192002605" sldId="288"/>
        </pc:sldMkLst>
        <pc:spChg chg="mod">
          <ac:chgData name="Hunter Wellens, Cristina" userId="59efb7b1-fced-40d9-b66e-eef536d019d4" providerId="ADAL" clId="{215F5F43-87DC-4EBD-856B-65DB5F08ECE9}" dt="2024-02-14T18:59:46.866" v="53" actId="113"/>
          <ac:spMkLst>
            <pc:docMk/>
            <pc:sldMk cId="3192002605" sldId="288"/>
            <ac:spMk id="10" creationId="{902A537E-903C-043B-2A0E-513640E0AD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unter Wellens, Cristina" userId="59efb7b1-fced-40d9-b66e-eef536d019d4" providerId="ADAL" clId="{215F5F43-87DC-4EBD-856B-65DB5F08ECE9}" dt="2024-02-14T18:59:37.571" v="50"/>
              <pc2:cmMkLst xmlns:pc2="http://schemas.microsoft.com/office/powerpoint/2019/9/main/command">
                <pc:docMk/>
                <pc:sldMk cId="3192002605" sldId="288"/>
                <pc2:cmMk id="{0897B95C-D4E9-409F-9791-29D8C707C688}"/>
              </pc2:cmMkLst>
            </pc226:cmChg>
          </p:ext>
        </pc:extLst>
      </pc:sldChg>
      <pc:sldChg chg="addCm">
        <pc:chgData name="Hunter Wellens, Cristina" userId="59efb7b1-fced-40d9-b66e-eef536d019d4" providerId="ADAL" clId="{215F5F43-87DC-4EBD-856B-65DB5F08ECE9}" dt="2024-02-14T18:58:59.958" v="49"/>
        <pc:sldMkLst>
          <pc:docMk/>
          <pc:sldMk cId="151192253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unter Wellens, Cristina" userId="59efb7b1-fced-40d9-b66e-eef536d019d4" providerId="ADAL" clId="{215F5F43-87DC-4EBD-856B-65DB5F08ECE9}" dt="2024-02-14T18:58:59.958" v="49"/>
              <pc2:cmMkLst xmlns:pc2="http://schemas.microsoft.com/office/powerpoint/2019/9/main/command">
                <pc:docMk/>
                <pc:sldMk cId="151192253" sldId="289"/>
                <pc2:cmMk id="{E8323EA4-75A6-4F05-89AA-90481B35D712}"/>
              </pc2:cmMkLst>
            </pc226:cmChg>
          </p:ext>
        </pc:extLst>
      </pc:sldChg>
      <pc:sldChg chg="modSp mod">
        <pc:chgData name="Hunter Wellens, Cristina" userId="59efb7b1-fced-40d9-b66e-eef536d019d4" providerId="ADAL" clId="{215F5F43-87DC-4EBD-856B-65DB5F08ECE9}" dt="2024-02-14T18:59:55.723" v="57" actId="20577"/>
        <pc:sldMkLst>
          <pc:docMk/>
          <pc:sldMk cId="1096004252" sldId="293"/>
        </pc:sldMkLst>
        <pc:spChg chg="mod">
          <ac:chgData name="Hunter Wellens, Cristina" userId="59efb7b1-fced-40d9-b66e-eef536d019d4" providerId="ADAL" clId="{215F5F43-87DC-4EBD-856B-65DB5F08ECE9}" dt="2024-02-14T18:59:55.723" v="57" actId="20577"/>
          <ac:spMkLst>
            <pc:docMk/>
            <pc:sldMk cId="1096004252" sldId="293"/>
            <ac:spMk id="3" creationId="{2DDC0FF1-8067-0A58-1790-9C466B01FE6F}"/>
          </ac:spMkLst>
        </pc:spChg>
      </pc:sldChg>
      <pc:sldChg chg="addCm">
        <pc:chgData name="Hunter Wellens, Cristina" userId="59efb7b1-fced-40d9-b66e-eef536d019d4" providerId="ADAL" clId="{215F5F43-87DC-4EBD-856B-65DB5F08ECE9}" dt="2024-02-14T16:29:31.068" v="0"/>
        <pc:sldMkLst>
          <pc:docMk/>
          <pc:sldMk cId="4112805061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unter Wellens, Cristina" userId="59efb7b1-fced-40d9-b66e-eef536d019d4" providerId="ADAL" clId="{215F5F43-87DC-4EBD-856B-65DB5F08ECE9}" dt="2024-02-14T16:29:31.068" v="0"/>
              <pc2:cmMkLst xmlns:pc2="http://schemas.microsoft.com/office/powerpoint/2019/9/main/command">
                <pc:docMk/>
                <pc:sldMk cId="4112805061" sldId="294"/>
                <pc2:cmMk id="{7FB7E42B-6B12-4910-8B1F-52DD0F070904}"/>
              </pc2:cmMkLst>
            </pc226:cmChg>
          </p:ext>
        </pc:extLst>
      </pc:sldChg>
    </pc:docChg>
  </pc:docChgLst>
  <pc:docChgLst>
    <pc:chgData name="Kajley, Alina K" userId="S::alinak.kajley@sdcounty.ca.gov::862663f5-2277-4527-a4b6-0eec1900c8b1" providerId="AD" clId="Web-{AA93AD74-B4B1-40CE-9ED4-68B01195F06F}"/>
    <pc:docChg chg="addSld">
      <pc:chgData name="Kajley, Alina K" userId="S::alinak.kajley@sdcounty.ca.gov::862663f5-2277-4527-a4b6-0eec1900c8b1" providerId="AD" clId="Web-{AA93AD74-B4B1-40CE-9ED4-68B01195F06F}" dt="2024-04-18T16:41:57.960" v="0"/>
      <pc:docMkLst>
        <pc:docMk/>
      </pc:docMkLst>
      <pc:sldChg chg="add replId">
        <pc:chgData name="Kajley, Alina K" userId="S::alinak.kajley@sdcounty.ca.gov::862663f5-2277-4527-a4b6-0eec1900c8b1" providerId="AD" clId="Web-{AA93AD74-B4B1-40CE-9ED4-68B01195F06F}" dt="2024-04-18T16:41:57.960" v="0"/>
        <pc:sldMkLst>
          <pc:docMk/>
          <pc:sldMk cId="2781726611" sldId="306"/>
        </pc:sldMkLst>
      </pc:sldChg>
    </pc:docChg>
  </pc:docChgLst>
  <pc:docChgLst>
    <pc:chgData name="Calderon-Vargas, Erica" userId="0286c849-9f35-46e6-8200-48f778dbb4b2" providerId="ADAL" clId="{A6B104F8-C1E2-48EC-9FDF-27197339B900}"/>
    <pc:docChg chg="undo custSel modSld">
      <pc:chgData name="Calderon-Vargas, Erica" userId="0286c849-9f35-46e6-8200-48f778dbb4b2" providerId="ADAL" clId="{A6B104F8-C1E2-48EC-9FDF-27197339B900}" dt="2024-05-28T20:20:58.248" v="4" actId="1076"/>
      <pc:docMkLst>
        <pc:docMk/>
      </pc:docMkLst>
      <pc:sldChg chg="modSp mod">
        <pc:chgData name="Calderon-Vargas, Erica" userId="0286c849-9f35-46e6-8200-48f778dbb4b2" providerId="ADAL" clId="{A6B104F8-C1E2-48EC-9FDF-27197339B900}" dt="2024-05-28T17:01:13.520" v="1" actId="1076"/>
        <pc:sldMkLst>
          <pc:docMk/>
          <pc:sldMk cId="1096004252" sldId="293"/>
        </pc:sldMkLst>
        <pc:spChg chg="mod">
          <ac:chgData name="Calderon-Vargas, Erica" userId="0286c849-9f35-46e6-8200-48f778dbb4b2" providerId="ADAL" clId="{A6B104F8-C1E2-48EC-9FDF-27197339B900}" dt="2024-05-28T17:01:13.520" v="1" actId="1076"/>
          <ac:spMkLst>
            <pc:docMk/>
            <pc:sldMk cId="1096004252" sldId="293"/>
            <ac:spMk id="4" creationId="{156AAB1F-166F-76D2-4000-41D61D327086}"/>
          </ac:spMkLst>
        </pc:spChg>
      </pc:sldChg>
      <pc:sldChg chg="modSp mod">
        <pc:chgData name="Calderon-Vargas, Erica" userId="0286c849-9f35-46e6-8200-48f778dbb4b2" providerId="ADAL" clId="{A6B104F8-C1E2-48EC-9FDF-27197339B900}" dt="2024-05-28T20:20:58.248" v="4" actId="1076"/>
        <pc:sldMkLst>
          <pc:docMk/>
          <pc:sldMk cId="11988726" sldId="303"/>
        </pc:sldMkLst>
        <pc:picChg chg="mod">
          <ac:chgData name="Calderon-Vargas, Erica" userId="0286c849-9f35-46e6-8200-48f778dbb4b2" providerId="ADAL" clId="{A6B104F8-C1E2-48EC-9FDF-27197339B900}" dt="2024-05-28T20:20:58.248" v="4" actId="1076"/>
          <ac:picMkLst>
            <pc:docMk/>
            <pc:sldMk cId="11988726" sldId="303"/>
            <ac:picMk id="5" creationId="{4F31A2E5-D4AA-8E8A-B515-34186B897DA3}"/>
          </ac:picMkLst>
        </pc:picChg>
      </pc:sldChg>
    </pc:docChg>
  </pc:docChgLst>
  <pc:docChgLst>
    <pc:chgData name="Kajley, Alina K" userId="S::alinak.kajley@sdcounty.ca.gov::862663f5-2277-4527-a4b6-0eec1900c8b1" providerId="AD" clId="Web-{F030BB11-3177-D1A4-CDD4-1BCA5C682189}"/>
    <pc:docChg chg="mod">
      <pc:chgData name="Kajley, Alina K" userId="S::alinak.kajley@sdcounty.ca.gov::862663f5-2277-4527-a4b6-0eec1900c8b1" providerId="AD" clId="Web-{F030BB11-3177-D1A4-CDD4-1BCA5C682189}" dt="2024-02-08T18:55:39.961" v="3"/>
      <pc:docMkLst>
        <pc:docMk/>
      </pc:docMkLst>
      <pc:sldChg chg="modCm">
        <pc:chgData name="Kajley, Alina K" userId="S::alinak.kajley@sdcounty.ca.gov::862663f5-2277-4527-a4b6-0eec1900c8b1" providerId="AD" clId="Web-{F030BB11-3177-D1A4-CDD4-1BCA5C682189}" dt="2024-02-08T18:55:39.961" v="3"/>
        <pc:sldMkLst>
          <pc:docMk/>
          <pc:sldMk cId="2470486349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jley, Alina K" userId="S::alinak.kajley@sdcounty.ca.gov::862663f5-2277-4527-a4b6-0eec1900c8b1" providerId="AD" clId="Web-{F030BB11-3177-D1A4-CDD4-1BCA5C682189}" dt="2024-02-08T18:55:39.961" v="3"/>
              <pc2:cmMkLst xmlns:pc2="http://schemas.microsoft.com/office/powerpoint/2019/9/main/command">
                <pc:docMk/>
                <pc:sldMk cId="2470486349" sldId="280"/>
                <pc2:cmMk id="{F4922408-6DAD-44A0-A8DC-1BD94C3971DD}"/>
              </pc2:cmMkLst>
              <pc226:cmRplyChg chg="add mod">
                <pc226:chgData name="Kajley, Alina K" userId="S::alinak.kajley@sdcounty.ca.gov::862663f5-2277-4527-a4b6-0eec1900c8b1" providerId="AD" clId="Web-{F030BB11-3177-D1A4-CDD4-1BCA5C682189}" dt="2024-02-08T18:04:45.370" v="2"/>
                <pc2:cmRplyMkLst xmlns:pc2="http://schemas.microsoft.com/office/powerpoint/2019/9/main/command">
                  <pc:docMk/>
                  <pc:sldMk cId="2470486349" sldId="280"/>
                  <pc2:cmMk id="{F4922408-6DAD-44A0-A8DC-1BD94C3971DD}"/>
                  <pc2:cmRplyMk id="{BBF63070-BD3C-424F-ACA3-B1B374768E03}"/>
                </pc2:cmRplyMkLst>
              </pc226:cmRplyChg>
              <pc226:cmRplyChg chg="add">
                <pc226:chgData name="Kajley, Alina K" userId="S::alinak.kajley@sdcounty.ca.gov::862663f5-2277-4527-a4b6-0eec1900c8b1" providerId="AD" clId="Web-{F030BB11-3177-D1A4-CDD4-1BCA5C682189}" dt="2024-02-08T18:55:39.961" v="3"/>
                <pc2:cmRplyMkLst xmlns:pc2="http://schemas.microsoft.com/office/powerpoint/2019/9/main/command">
                  <pc:docMk/>
                  <pc:sldMk cId="2470486349" sldId="280"/>
                  <pc2:cmMk id="{F4922408-6DAD-44A0-A8DC-1BD94C3971DD}"/>
                  <pc2:cmRplyMk id="{3189A1A0-61CD-48FC-9620-2090D5246F41}"/>
                </pc2:cmRplyMkLst>
              </pc226:cmRplyChg>
            </pc226:cmChg>
          </p:ext>
        </pc:extLst>
      </pc:sldChg>
    </pc:docChg>
  </pc:docChgLst>
  <pc:docChgLst>
    <pc:chgData name="Kajley, Alina K" userId="S::alinak.kajley@sdcounty.ca.gov::862663f5-2277-4527-a4b6-0eec1900c8b1" providerId="AD" clId="Web-{735BA6E3-E715-2DDE-ED42-C16147B6C146}"/>
    <pc:docChg chg="">
      <pc:chgData name="Kajley, Alina K" userId="S::alinak.kajley@sdcounty.ca.gov::862663f5-2277-4527-a4b6-0eec1900c8b1" providerId="AD" clId="Web-{735BA6E3-E715-2DDE-ED42-C16147B6C146}" dt="2024-02-14T16:23:31.419" v="0"/>
      <pc:docMkLst>
        <pc:docMk/>
      </pc:docMkLst>
      <pc:sldChg chg="modCm">
        <pc:chgData name="Kajley, Alina K" userId="S::alinak.kajley@sdcounty.ca.gov::862663f5-2277-4527-a4b6-0eec1900c8b1" providerId="AD" clId="Web-{735BA6E3-E715-2DDE-ED42-C16147B6C146}" dt="2024-02-14T16:23:31.419" v="0"/>
        <pc:sldMkLst>
          <pc:docMk/>
          <pc:sldMk cId="2470486349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jley, Alina K" userId="S::alinak.kajley@sdcounty.ca.gov::862663f5-2277-4527-a4b6-0eec1900c8b1" providerId="AD" clId="Web-{735BA6E3-E715-2DDE-ED42-C16147B6C146}" dt="2024-02-14T16:23:31.419" v="0"/>
              <pc2:cmMkLst xmlns:pc2="http://schemas.microsoft.com/office/powerpoint/2019/9/main/command">
                <pc:docMk/>
                <pc:sldMk cId="2470486349" sldId="280"/>
                <pc2:cmMk id="{F4922408-6DAD-44A0-A8DC-1BD94C3971DD}"/>
              </pc2:cmMkLst>
            </pc226:cmChg>
          </p:ext>
        </pc:extLst>
      </pc:sldChg>
    </pc:docChg>
  </pc:docChgLst>
  <pc:docChgLst>
    <pc:chgData name="Kajley, Alina K" userId="S::alinak.kajley@sdcounty.ca.gov::862663f5-2277-4527-a4b6-0eec1900c8b1" providerId="AD" clId="Web-{F5ACD5EC-3826-33DC-8252-ED8D34F4B6E0}"/>
    <pc:docChg chg="modSld">
      <pc:chgData name="Kajley, Alina K" userId="S::alinak.kajley@sdcounty.ca.gov::862663f5-2277-4527-a4b6-0eec1900c8b1" providerId="AD" clId="Web-{F5ACD5EC-3826-33DC-8252-ED8D34F4B6E0}" dt="2024-02-15T17:51:54.889" v="9" actId="20577"/>
      <pc:docMkLst>
        <pc:docMk/>
      </pc:docMkLst>
      <pc:sldChg chg="modSp">
        <pc:chgData name="Kajley, Alina K" userId="S::alinak.kajley@sdcounty.ca.gov::862663f5-2277-4527-a4b6-0eec1900c8b1" providerId="AD" clId="Web-{F5ACD5EC-3826-33DC-8252-ED8D34F4B6E0}" dt="2024-02-15T17:51:54.889" v="9" actId="20577"/>
        <pc:sldMkLst>
          <pc:docMk/>
          <pc:sldMk cId="2470486349" sldId="280"/>
        </pc:sldMkLst>
        <pc:spChg chg="mod">
          <ac:chgData name="Kajley, Alina K" userId="S::alinak.kajley@sdcounty.ca.gov::862663f5-2277-4527-a4b6-0eec1900c8b1" providerId="AD" clId="Web-{F5ACD5EC-3826-33DC-8252-ED8D34F4B6E0}" dt="2024-02-15T17:51:54.889" v="9" actId="20577"/>
          <ac:spMkLst>
            <pc:docMk/>
            <pc:sldMk cId="2470486349" sldId="280"/>
            <ac:spMk id="5" creationId="{A72A54A4-361E-CADA-B62D-DA8A7C3A1F0F}"/>
          </ac:spMkLst>
        </pc:spChg>
      </pc:sldChg>
    </pc:docChg>
  </pc:docChgLst>
  <pc:docChgLst>
    <pc:chgData name="Calderon-Vargas, Erica" userId="S::erica.calderon-vargas@sdcounty.ca.gov::0286c849-9f35-46e6-8200-48f778dbb4b2" providerId="AD" clId="Web-{CE531632-7B58-4727-9303-2C37DEC1ABC8}"/>
    <pc:docChg chg="sldOrd">
      <pc:chgData name="Calderon-Vargas, Erica" userId="S::erica.calderon-vargas@sdcounty.ca.gov::0286c849-9f35-46e6-8200-48f778dbb4b2" providerId="AD" clId="Web-{CE531632-7B58-4727-9303-2C37DEC1ABC8}" dt="2024-05-24T16:55:04.312" v="0"/>
      <pc:docMkLst>
        <pc:docMk/>
      </pc:docMkLst>
      <pc:sldChg chg="ord">
        <pc:chgData name="Calderon-Vargas, Erica" userId="S::erica.calderon-vargas@sdcounty.ca.gov::0286c849-9f35-46e6-8200-48f778dbb4b2" providerId="AD" clId="Web-{CE531632-7B58-4727-9303-2C37DEC1ABC8}" dt="2024-05-24T16:55:04.312" v="0"/>
        <pc:sldMkLst>
          <pc:docMk/>
          <pc:sldMk cId="4142389483" sldId="287"/>
        </pc:sldMkLst>
      </pc:sldChg>
    </pc:docChg>
  </pc:docChgLst>
  <pc:docChgLst>
    <pc:chgData name="Kajley, Alina K" userId="S::alinak.kajley@sdcounty.ca.gov::862663f5-2277-4527-a4b6-0eec1900c8b1" providerId="AD" clId="Web-{A1878B50-5858-B1D8-3654-07E0C9B97F59}"/>
    <pc:docChg chg="modSld">
      <pc:chgData name="Kajley, Alina K" userId="S::alinak.kajley@sdcounty.ca.gov::862663f5-2277-4527-a4b6-0eec1900c8b1" providerId="AD" clId="Web-{A1878B50-5858-B1D8-3654-07E0C9B97F59}" dt="2024-02-14T16:37:49.629" v="9" actId="1076"/>
      <pc:docMkLst>
        <pc:docMk/>
      </pc:docMkLst>
      <pc:sldChg chg="modSp">
        <pc:chgData name="Kajley, Alina K" userId="S::alinak.kajley@sdcounty.ca.gov::862663f5-2277-4527-a4b6-0eec1900c8b1" providerId="AD" clId="Web-{A1878B50-5858-B1D8-3654-07E0C9B97F59}" dt="2024-02-14T16:37:49.629" v="9" actId="1076"/>
        <pc:sldMkLst>
          <pc:docMk/>
          <pc:sldMk cId="1907183052" sldId="286"/>
        </pc:sldMkLst>
        <pc:picChg chg="mod">
          <ac:chgData name="Kajley, Alina K" userId="S::alinak.kajley@sdcounty.ca.gov::862663f5-2277-4527-a4b6-0eec1900c8b1" providerId="AD" clId="Web-{A1878B50-5858-B1D8-3654-07E0C9B97F59}" dt="2024-02-14T16:37:49.629" v="9" actId="1076"/>
          <ac:picMkLst>
            <pc:docMk/>
            <pc:sldMk cId="1907183052" sldId="286"/>
            <ac:picMk id="7" creationId="{59B8835E-4139-05F8-0D5F-28D62E7CE997}"/>
          </ac:picMkLst>
        </pc:picChg>
      </pc:sldChg>
      <pc:sldChg chg="modSp modCm">
        <pc:chgData name="Kajley, Alina K" userId="S::alinak.kajley@sdcounty.ca.gov::862663f5-2277-4527-a4b6-0eec1900c8b1" providerId="AD" clId="Web-{A1878B50-5858-B1D8-3654-07E0C9B97F59}" dt="2024-02-14T16:36:14.299" v="6"/>
        <pc:sldMkLst>
          <pc:docMk/>
          <pc:sldMk cId="4142389483" sldId="287"/>
        </pc:sldMkLst>
        <pc:spChg chg="mod">
          <ac:chgData name="Kajley, Alina K" userId="S::alinak.kajley@sdcounty.ca.gov::862663f5-2277-4527-a4b6-0eec1900c8b1" providerId="AD" clId="Web-{A1878B50-5858-B1D8-3654-07E0C9B97F59}" dt="2024-02-14T16:34:15.251" v="5" actId="1076"/>
          <ac:spMkLst>
            <pc:docMk/>
            <pc:sldMk cId="4142389483" sldId="287"/>
            <ac:spMk id="5" creationId="{A72A54A4-361E-CADA-B62D-DA8A7C3A1F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ajley, Alina K" userId="S::alinak.kajley@sdcounty.ca.gov::862663f5-2277-4527-a4b6-0eec1900c8b1" providerId="AD" clId="Web-{A1878B50-5858-B1D8-3654-07E0C9B97F59}" dt="2024-02-14T16:36:14.299" v="6"/>
              <pc2:cmMkLst xmlns:pc2="http://schemas.microsoft.com/office/powerpoint/2019/9/main/command">
                <pc:docMk/>
                <pc:sldMk cId="4142389483" sldId="287"/>
                <pc2:cmMk id="{DA1ABC01-DF4E-4B75-8443-F84238B23831}"/>
              </pc2:cmMkLst>
            </pc226:cmChg>
          </p:ext>
        </pc:extLst>
      </pc:sldChg>
      <pc:sldChg chg="modSp modCm">
        <pc:chgData name="Kajley, Alina K" userId="S::alinak.kajley@sdcounty.ca.gov::862663f5-2277-4527-a4b6-0eec1900c8b1" providerId="AD" clId="Web-{A1878B50-5858-B1D8-3654-07E0C9B97F59}" dt="2024-02-14T16:37:15.691" v="7"/>
        <pc:sldMkLst>
          <pc:docMk/>
          <pc:sldMk cId="4112805061" sldId="294"/>
        </pc:sldMkLst>
        <pc:spChg chg="mod">
          <ac:chgData name="Kajley, Alina K" userId="S::alinak.kajley@sdcounty.ca.gov::862663f5-2277-4527-a4b6-0eec1900c8b1" providerId="AD" clId="Web-{A1878B50-5858-B1D8-3654-07E0C9B97F59}" dt="2024-02-14T16:33:59.001" v="4" actId="20577"/>
          <ac:spMkLst>
            <pc:docMk/>
            <pc:sldMk cId="4112805061" sldId="294"/>
            <ac:spMk id="2" creationId="{593681CF-71AC-AFCE-F44F-AFC513C78C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Kajley, Alina K" userId="S::alinak.kajley@sdcounty.ca.gov::862663f5-2277-4527-a4b6-0eec1900c8b1" providerId="AD" clId="Web-{A1878B50-5858-B1D8-3654-07E0C9B97F59}" dt="2024-02-14T16:37:15.691" v="7"/>
              <pc2:cmMkLst xmlns:pc2="http://schemas.microsoft.com/office/powerpoint/2019/9/main/command">
                <pc:docMk/>
                <pc:sldMk cId="4112805061" sldId="294"/>
                <pc2:cmMk id="{7FB7E42B-6B12-4910-8B1F-52DD0F070904}"/>
              </pc2:cmMkLst>
            </pc226:cmChg>
          </p:ext>
        </pc:extLst>
      </pc:sldChg>
    </pc:docChg>
  </pc:docChgLst>
  <pc:docChgLst>
    <pc:chgData name="Kajley, Alina K" userId="S::alinak.kajley@sdcounty.ca.gov::862663f5-2277-4527-a4b6-0eec1900c8b1" providerId="AD" clId="Web-{B7C416AC-FD19-3A17-374D-5ED50B34E963}"/>
    <pc:docChg chg="addSld delSld modSld sldOrd">
      <pc:chgData name="Kajley, Alina K" userId="S::alinak.kajley@sdcounty.ca.gov::862663f5-2277-4527-a4b6-0eec1900c8b1" providerId="AD" clId="Web-{B7C416AC-FD19-3A17-374D-5ED50B34E963}" dt="2024-02-15T18:44:52.087" v="215" actId="20577"/>
      <pc:docMkLst>
        <pc:docMk/>
      </pc:docMkLst>
      <pc:sldChg chg="modSp">
        <pc:chgData name="Kajley, Alina K" userId="S::alinak.kajley@sdcounty.ca.gov::862663f5-2277-4527-a4b6-0eec1900c8b1" providerId="AD" clId="Web-{B7C416AC-FD19-3A17-374D-5ED50B34E963}" dt="2024-02-15T17:52:19.059" v="13" actId="20577"/>
        <pc:sldMkLst>
          <pc:docMk/>
          <pc:sldMk cId="2470486349" sldId="280"/>
        </pc:sldMkLst>
        <pc:spChg chg="mod">
          <ac:chgData name="Kajley, Alina K" userId="S::alinak.kajley@sdcounty.ca.gov::862663f5-2277-4527-a4b6-0eec1900c8b1" providerId="AD" clId="Web-{B7C416AC-FD19-3A17-374D-5ED50B34E963}" dt="2024-02-15T17:52:19.059" v="13" actId="20577"/>
          <ac:spMkLst>
            <pc:docMk/>
            <pc:sldMk cId="2470486349" sldId="280"/>
            <ac:spMk id="5" creationId="{A72A54A4-361E-CADA-B62D-DA8A7C3A1F0F}"/>
          </ac:spMkLst>
        </pc:spChg>
      </pc:sldChg>
      <pc:sldChg chg="modSp">
        <pc:chgData name="Kajley, Alina K" userId="S::alinak.kajley@sdcounty.ca.gov::862663f5-2277-4527-a4b6-0eec1900c8b1" providerId="AD" clId="Web-{B7C416AC-FD19-3A17-374D-5ED50B34E963}" dt="2024-02-15T18:38:28.941" v="19" actId="20577"/>
        <pc:sldMkLst>
          <pc:docMk/>
          <pc:sldMk cId="4142389483" sldId="287"/>
        </pc:sldMkLst>
        <pc:spChg chg="mod">
          <ac:chgData name="Kajley, Alina K" userId="S::alinak.kajley@sdcounty.ca.gov::862663f5-2277-4527-a4b6-0eec1900c8b1" providerId="AD" clId="Web-{B7C416AC-FD19-3A17-374D-5ED50B34E963}" dt="2024-02-15T18:38:28.941" v="19" actId="20577"/>
          <ac:spMkLst>
            <pc:docMk/>
            <pc:sldMk cId="4142389483" sldId="287"/>
            <ac:spMk id="6" creationId="{8488AABF-EF37-EE46-71FE-0A889607299E}"/>
          </ac:spMkLst>
        </pc:spChg>
      </pc:sldChg>
      <pc:sldChg chg="modSp ord">
        <pc:chgData name="Kajley, Alina K" userId="S::alinak.kajley@sdcounty.ca.gov::862663f5-2277-4527-a4b6-0eec1900c8b1" providerId="AD" clId="Web-{B7C416AC-FD19-3A17-374D-5ED50B34E963}" dt="2024-02-15T18:38:23.894" v="18" actId="20577"/>
        <pc:sldMkLst>
          <pc:docMk/>
          <pc:sldMk cId="151192253" sldId="289"/>
        </pc:sldMkLst>
        <pc:spChg chg="mod">
          <ac:chgData name="Kajley, Alina K" userId="S::alinak.kajley@sdcounty.ca.gov::862663f5-2277-4527-a4b6-0eec1900c8b1" providerId="AD" clId="Web-{B7C416AC-FD19-3A17-374D-5ED50B34E963}" dt="2024-02-15T18:38:23.894" v="18" actId="20577"/>
          <ac:spMkLst>
            <pc:docMk/>
            <pc:sldMk cId="151192253" sldId="289"/>
            <ac:spMk id="6" creationId="{8488AABF-EF37-EE46-71FE-0A889607299E}"/>
          </ac:spMkLst>
        </pc:spChg>
      </pc:sldChg>
      <pc:sldChg chg="modSp">
        <pc:chgData name="Kajley, Alina K" userId="S::alinak.kajley@sdcounty.ca.gov::862663f5-2277-4527-a4b6-0eec1900c8b1" providerId="AD" clId="Web-{B7C416AC-FD19-3A17-374D-5ED50B34E963}" dt="2024-02-15T18:43:44.508" v="191" actId="20577"/>
        <pc:sldMkLst>
          <pc:docMk/>
          <pc:sldMk cId="1096004252" sldId="293"/>
        </pc:sldMkLst>
        <pc:spChg chg="mod">
          <ac:chgData name="Kajley, Alina K" userId="S::alinak.kajley@sdcounty.ca.gov::862663f5-2277-4527-a4b6-0eec1900c8b1" providerId="AD" clId="Web-{B7C416AC-FD19-3A17-374D-5ED50B34E963}" dt="2024-02-15T18:43:44.508" v="191" actId="20577"/>
          <ac:spMkLst>
            <pc:docMk/>
            <pc:sldMk cId="1096004252" sldId="293"/>
            <ac:spMk id="7" creationId="{45109FD5-06DC-4FCE-86AA-404B6AD42E79}"/>
          </ac:spMkLst>
        </pc:spChg>
      </pc:sldChg>
      <pc:sldChg chg="new del">
        <pc:chgData name="Kajley, Alina K" userId="S::alinak.kajley@sdcounty.ca.gov::862663f5-2277-4527-a4b6-0eec1900c8b1" providerId="AD" clId="Web-{B7C416AC-FD19-3A17-374D-5ED50B34E963}" dt="2024-02-15T18:40:03.833" v="22"/>
        <pc:sldMkLst>
          <pc:docMk/>
          <pc:sldMk cId="163230657" sldId="295"/>
        </pc:sldMkLst>
      </pc:sldChg>
      <pc:sldChg chg="addSp modSp add">
        <pc:chgData name="Kajley, Alina K" userId="S::alinak.kajley@sdcounty.ca.gov::862663f5-2277-4527-a4b6-0eec1900c8b1" providerId="AD" clId="Web-{B7C416AC-FD19-3A17-374D-5ED50B34E963}" dt="2024-02-15T18:44:52.087" v="215" actId="20577"/>
        <pc:sldMkLst>
          <pc:docMk/>
          <pc:sldMk cId="2086467767" sldId="296"/>
        </pc:sldMkLst>
        <pc:spChg chg="mod">
          <ac:chgData name="Kajley, Alina K" userId="S::alinak.kajley@sdcounty.ca.gov::862663f5-2277-4527-a4b6-0eec1900c8b1" providerId="AD" clId="Web-{B7C416AC-FD19-3A17-374D-5ED50B34E963}" dt="2024-02-15T18:44:27.977" v="213" actId="14100"/>
          <ac:spMkLst>
            <pc:docMk/>
            <pc:sldMk cId="2086467767" sldId="296"/>
            <ac:spMk id="2" creationId="{18B02531-1194-DAE4-CFC8-3F45A5D4F334}"/>
          </ac:spMkLst>
        </pc:spChg>
        <pc:spChg chg="mod">
          <ac:chgData name="Kajley, Alina K" userId="S::alinak.kajley@sdcounty.ca.gov::862663f5-2277-4527-a4b6-0eec1900c8b1" providerId="AD" clId="Web-{B7C416AC-FD19-3A17-374D-5ED50B34E963}" dt="2024-02-15T18:44:52.087" v="215" actId="20577"/>
          <ac:spMkLst>
            <pc:docMk/>
            <pc:sldMk cId="2086467767" sldId="296"/>
            <ac:spMk id="3" creationId="{1FD5BF37-7739-A501-96D8-2123ADB5AAFF}"/>
          </ac:spMkLst>
        </pc:spChg>
        <pc:spChg chg="add mod">
          <ac:chgData name="Kajley, Alina K" userId="S::alinak.kajley@sdcounty.ca.gov::862663f5-2277-4527-a4b6-0eec1900c8b1" providerId="AD" clId="Web-{B7C416AC-FD19-3A17-374D-5ED50B34E963}" dt="2024-02-15T18:44:17.477" v="211" actId="20577"/>
          <ac:spMkLst>
            <pc:docMk/>
            <pc:sldMk cId="2086467767" sldId="296"/>
            <ac:spMk id="5" creationId="{8C6DE0C7-9376-7324-4DD7-DD62FAE85B3A}"/>
          </ac:spMkLst>
        </pc:spChg>
      </pc:sldChg>
      <pc:sldChg chg="addSp delSp modSp add replId">
        <pc:chgData name="Kajley, Alina K" userId="S::alinak.kajley@sdcounty.ca.gov::862663f5-2277-4527-a4b6-0eec1900c8b1" providerId="AD" clId="Web-{B7C416AC-FD19-3A17-374D-5ED50B34E963}" dt="2024-02-15T18:43:55.133" v="197" actId="20577"/>
        <pc:sldMkLst>
          <pc:docMk/>
          <pc:sldMk cId="744971182" sldId="297"/>
        </pc:sldMkLst>
        <pc:spChg chg="mod">
          <ac:chgData name="Kajley, Alina K" userId="S::alinak.kajley@sdcounty.ca.gov::862663f5-2277-4527-a4b6-0eec1900c8b1" providerId="AD" clId="Web-{B7C416AC-FD19-3A17-374D-5ED50B34E963}" dt="2024-02-15T18:43:14.413" v="179" actId="20577"/>
          <ac:spMkLst>
            <pc:docMk/>
            <pc:sldMk cId="744971182" sldId="297"/>
            <ac:spMk id="3" creationId="{1FD5BF37-7739-A501-96D8-2123ADB5AAFF}"/>
          </ac:spMkLst>
        </pc:spChg>
        <pc:spChg chg="add del mod">
          <ac:chgData name="Kajley, Alina K" userId="S::alinak.kajley@sdcounty.ca.gov::862663f5-2277-4527-a4b6-0eec1900c8b1" providerId="AD" clId="Web-{B7C416AC-FD19-3A17-374D-5ED50B34E963}" dt="2024-02-15T18:43:55.133" v="197" actId="20577"/>
          <ac:spMkLst>
            <pc:docMk/>
            <pc:sldMk cId="744971182" sldId="297"/>
            <ac:spMk id="5" creationId="{0E6F58C3-77C7-B78C-AD64-08208E4683F3}"/>
          </ac:spMkLst>
        </pc:spChg>
      </pc:sldChg>
    </pc:docChg>
  </pc:docChgLst>
  <pc:docChgLst>
    <pc:chgData name="Kajley, Alina K" userId="S::alinak.kajley@sdcounty.ca.gov::862663f5-2277-4527-a4b6-0eec1900c8b1" providerId="AD" clId="Web-{C164859E-653C-D610-A47C-D95AA25232D2}"/>
    <pc:docChg chg="modSld">
      <pc:chgData name="Kajley, Alina K" userId="S::alinak.kajley@sdcounty.ca.gov::862663f5-2277-4527-a4b6-0eec1900c8b1" providerId="AD" clId="Web-{C164859E-653C-D610-A47C-D95AA25232D2}" dt="2024-04-17T20:30:00.692" v="13"/>
      <pc:docMkLst>
        <pc:docMk/>
      </pc:docMkLst>
      <pc:sldChg chg="modCm">
        <pc:chgData name="Kajley, Alina K" userId="S::alinak.kajley@sdcounty.ca.gov::862663f5-2277-4527-a4b6-0eec1900c8b1" providerId="AD" clId="Web-{C164859E-653C-D610-A47C-D95AA25232D2}" dt="2024-04-17T20:29:52.754" v="12"/>
        <pc:sldMkLst>
          <pc:docMk/>
          <pc:sldMk cId="1096004252" sldId="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jley, Alina K" userId="S::alinak.kajley@sdcounty.ca.gov::862663f5-2277-4527-a4b6-0eec1900c8b1" providerId="AD" clId="Web-{C164859E-653C-D610-A47C-D95AA25232D2}" dt="2024-04-17T20:29:52.754" v="12"/>
              <pc2:cmMkLst xmlns:pc2="http://schemas.microsoft.com/office/powerpoint/2019/9/main/command">
                <pc:docMk/>
                <pc:sldMk cId="1096004252" sldId="293"/>
                <pc2:cmMk id="{94EEE659-AC66-4665-8995-5E55C1D677E8}"/>
              </pc2:cmMkLst>
            </pc226:cmChg>
          </p:ext>
        </pc:extLst>
      </pc:sldChg>
      <pc:sldChg chg="delSp modSp modCm">
        <pc:chgData name="Kajley, Alina K" userId="S::alinak.kajley@sdcounty.ca.gov::862663f5-2277-4527-a4b6-0eec1900c8b1" providerId="AD" clId="Web-{C164859E-653C-D610-A47C-D95AA25232D2}" dt="2024-04-17T20:30:00.692" v="13"/>
        <pc:sldMkLst>
          <pc:docMk/>
          <pc:sldMk cId="3489830088" sldId="305"/>
        </pc:sldMkLst>
        <pc:spChg chg="mod">
          <ac:chgData name="Kajley, Alina K" userId="S::alinak.kajley@sdcounty.ca.gov::862663f5-2277-4527-a4b6-0eec1900c8b1" providerId="AD" clId="Web-{C164859E-653C-D610-A47C-D95AA25232D2}" dt="2024-04-17T20:26:10.844" v="10" actId="20577"/>
          <ac:spMkLst>
            <pc:docMk/>
            <pc:sldMk cId="3489830088" sldId="305"/>
            <ac:spMk id="3" creationId="{2DDC0FF1-8067-0A58-1790-9C466B01FE6F}"/>
          </ac:spMkLst>
        </pc:spChg>
        <pc:picChg chg="del">
          <ac:chgData name="Kajley, Alina K" userId="S::alinak.kajley@sdcounty.ca.gov::862663f5-2277-4527-a4b6-0eec1900c8b1" providerId="AD" clId="Web-{C164859E-653C-D610-A47C-D95AA25232D2}" dt="2024-04-17T20:27:55.111" v="11"/>
          <ac:picMkLst>
            <pc:docMk/>
            <pc:sldMk cId="3489830088" sldId="305"/>
            <ac:picMk id="6" creationId="{4F72BD91-CC2E-1702-91DA-82386094936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jley, Alina K" userId="S::alinak.kajley@sdcounty.ca.gov::862663f5-2277-4527-a4b6-0eec1900c8b1" providerId="AD" clId="Web-{C164859E-653C-D610-A47C-D95AA25232D2}" dt="2024-04-17T20:30:00.692" v="13"/>
              <pc2:cmMkLst xmlns:pc2="http://schemas.microsoft.com/office/powerpoint/2019/9/main/command">
                <pc:docMk/>
                <pc:sldMk cId="3489830088" sldId="305"/>
                <pc2:cmMk id="{A7E87160-7D2F-490E-91B2-742266C48EB3}"/>
              </pc2:cmMkLst>
            </pc226:cmChg>
          </p:ext>
        </pc:extLst>
      </pc:sldChg>
    </pc:docChg>
  </pc:docChgLst>
  <pc:docChgLst>
    <pc:chgData name="Kajley, Alina K" userId="S::alinak.kajley@sdcounty.ca.gov::862663f5-2277-4527-a4b6-0eec1900c8b1" providerId="AD" clId="Web-{E1EE40D8-BB2D-F550-9FFD-C95BF61109CC}"/>
    <pc:docChg chg="addSld modSld">
      <pc:chgData name="Kajley, Alina K" userId="S::alinak.kajley@sdcounty.ca.gov::862663f5-2277-4527-a4b6-0eec1900c8b1" providerId="AD" clId="Web-{E1EE40D8-BB2D-F550-9FFD-C95BF61109CC}" dt="2024-06-25T17:22:00.164" v="1646"/>
      <pc:docMkLst>
        <pc:docMk/>
      </pc:docMkLst>
      <pc:sldChg chg="modNotes">
        <pc:chgData name="Kajley, Alina K" userId="S::alinak.kajley@sdcounty.ca.gov::862663f5-2277-4527-a4b6-0eec1900c8b1" providerId="AD" clId="Web-{E1EE40D8-BB2D-F550-9FFD-C95BF61109CC}" dt="2024-06-25T17:15:50.473" v="1091"/>
        <pc:sldMkLst>
          <pc:docMk/>
          <pc:sldMk cId="4142389483" sldId="287"/>
        </pc:sldMkLst>
      </pc:sldChg>
      <pc:sldChg chg="modNotes">
        <pc:chgData name="Kajley, Alina K" userId="S::alinak.kajley@sdcounty.ca.gov::862663f5-2277-4527-a4b6-0eec1900c8b1" providerId="AD" clId="Web-{E1EE40D8-BB2D-F550-9FFD-C95BF61109CC}" dt="2024-06-25T17:17:49.083" v="1340"/>
        <pc:sldMkLst>
          <pc:docMk/>
          <pc:sldMk cId="3192002605" sldId="288"/>
        </pc:sldMkLst>
      </pc:sldChg>
      <pc:sldChg chg="modNotes">
        <pc:chgData name="Kajley, Alina K" userId="S::alinak.kajley@sdcounty.ca.gov::862663f5-2277-4527-a4b6-0eec1900c8b1" providerId="AD" clId="Web-{E1EE40D8-BB2D-F550-9FFD-C95BF61109CC}" dt="2024-06-25T17:21:37.070" v="1645"/>
        <pc:sldMkLst>
          <pc:docMk/>
          <pc:sldMk cId="4112805061" sldId="294"/>
        </pc:sldMkLst>
      </pc:sldChg>
      <pc:sldChg chg="modNotes">
        <pc:chgData name="Kajley, Alina K" userId="S::alinak.kajley@sdcounty.ca.gov::862663f5-2277-4527-a4b6-0eec1900c8b1" providerId="AD" clId="Web-{E1EE40D8-BB2D-F550-9FFD-C95BF61109CC}" dt="2024-06-25T17:07:26.186" v="142"/>
        <pc:sldMkLst>
          <pc:docMk/>
          <pc:sldMk cId="542721659" sldId="299"/>
        </pc:sldMkLst>
      </pc:sldChg>
      <pc:sldChg chg="modSp">
        <pc:chgData name="Kajley, Alina K" userId="S::alinak.kajley@sdcounty.ca.gov::862663f5-2277-4527-a4b6-0eec1900c8b1" providerId="AD" clId="Web-{E1EE40D8-BB2D-F550-9FFD-C95BF61109CC}" dt="2024-06-25T15:17:18.639" v="32" actId="20577"/>
        <pc:sldMkLst>
          <pc:docMk/>
          <pc:sldMk cId="1162194150" sldId="301"/>
        </pc:sldMkLst>
        <pc:spChg chg="mod">
          <ac:chgData name="Kajley, Alina K" userId="S::alinak.kajley@sdcounty.ca.gov::862663f5-2277-4527-a4b6-0eec1900c8b1" providerId="AD" clId="Web-{E1EE40D8-BB2D-F550-9FFD-C95BF61109CC}" dt="2024-06-25T15:17:18.639" v="32" actId="20577"/>
          <ac:spMkLst>
            <pc:docMk/>
            <pc:sldMk cId="1162194150" sldId="301"/>
            <ac:spMk id="5" creationId="{A72A54A4-361E-CADA-B62D-DA8A7C3A1F0F}"/>
          </ac:spMkLst>
        </pc:spChg>
      </pc:sldChg>
      <pc:sldChg chg="modNotes">
        <pc:chgData name="Kajley, Alina K" userId="S::alinak.kajley@sdcounty.ca.gov::862663f5-2277-4527-a4b6-0eec1900c8b1" providerId="AD" clId="Web-{E1EE40D8-BB2D-F550-9FFD-C95BF61109CC}" dt="2024-06-25T17:19:23.428" v="1508"/>
        <pc:sldMkLst>
          <pc:docMk/>
          <pc:sldMk cId="1273295351" sldId="302"/>
        </pc:sldMkLst>
      </pc:sldChg>
      <pc:sldChg chg="modNotes">
        <pc:chgData name="Kajley, Alina K" userId="S::alinak.kajley@sdcounty.ca.gov::862663f5-2277-4527-a4b6-0eec1900c8b1" providerId="AD" clId="Web-{E1EE40D8-BB2D-F550-9FFD-C95BF61109CC}" dt="2024-06-25T17:22:00.164" v="1646"/>
        <pc:sldMkLst>
          <pc:docMk/>
          <pc:sldMk cId="3633295041" sldId="304"/>
        </pc:sldMkLst>
      </pc:sldChg>
      <pc:sldChg chg="modNotes">
        <pc:chgData name="Kajley, Alina K" userId="S::alinak.kajley@sdcounty.ca.gov::862663f5-2277-4527-a4b6-0eec1900c8b1" providerId="AD" clId="Web-{E1EE40D8-BB2D-F550-9FFD-C95BF61109CC}" dt="2024-06-25T17:08:14.890" v="252"/>
        <pc:sldMkLst>
          <pc:docMk/>
          <pc:sldMk cId="319484347" sldId="308"/>
        </pc:sldMkLst>
      </pc:sldChg>
      <pc:sldChg chg="addSp delSp modSp add modNotes">
        <pc:chgData name="Kajley, Alina K" userId="S::alinak.kajley@sdcounty.ca.gov::862663f5-2277-4527-a4b6-0eec1900c8b1" providerId="AD" clId="Web-{E1EE40D8-BB2D-F550-9FFD-C95BF61109CC}" dt="2024-06-25T17:18:32.818" v="1383"/>
        <pc:sldMkLst>
          <pc:docMk/>
          <pc:sldMk cId="683456123" sldId="309"/>
        </pc:sldMkLst>
        <pc:spChg chg="add del mod">
          <ac:chgData name="Kajley, Alina K" userId="S::alinak.kajley@sdcounty.ca.gov::862663f5-2277-4527-a4b6-0eec1900c8b1" providerId="AD" clId="Web-{E1EE40D8-BB2D-F550-9FFD-C95BF61109CC}" dt="2024-06-25T15:14:22.465" v="3"/>
          <ac:spMkLst>
            <pc:docMk/>
            <pc:sldMk cId="683456123" sldId="309"/>
            <ac:spMk id="7" creationId="{5442D5B8-3C7E-48AB-8CF8-0FE1244BF74D}"/>
          </ac:spMkLst>
        </pc:spChg>
        <pc:picChg chg="del">
          <ac:chgData name="Kajley, Alina K" userId="S::alinak.kajley@sdcounty.ca.gov::862663f5-2277-4527-a4b6-0eec1900c8b1" providerId="AD" clId="Web-{E1EE40D8-BB2D-F550-9FFD-C95BF61109CC}" dt="2024-06-25T15:14:05.699" v="1"/>
          <ac:picMkLst>
            <pc:docMk/>
            <pc:sldMk cId="683456123" sldId="309"/>
            <ac:picMk id="4" creationId="{FCAD35D2-6389-DF3A-B43A-9C5A4D16D433}"/>
          </ac:picMkLst>
        </pc:picChg>
        <pc:picChg chg="add mod modCrop">
          <ac:chgData name="Kajley, Alina K" userId="S::alinak.kajley@sdcounty.ca.gov::862663f5-2277-4527-a4b6-0eec1900c8b1" providerId="AD" clId="Web-{E1EE40D8-BB2D-F550-9FFD-C95BF61109CC}" dt="2024-06-25T15:15:59.169" v="12" actId="1076"/>
          <ac:picMkLst>
            <pc:docMk/>
            <pc:sldMk cId="683456123" sldId="309"/>
            <ac:picMk id="8" creationId="{9C37D922-CB20-7E0B-0CD5-394C4D2D08A5}"/>
          </ac:picMkLst>
        </pc:picChg>
      </pc:sldChg>
    </pc:docChg>
  </pc:docChgLst>
  <pc:docChgLst>
    <pc:chgData name="Kajley, Alina K" userId="S::alinak.kajley@sdcounty.ca.gov::862663f5-2277-4527-a4b6-0eec1900c8b1" providerId="AD" clId="Web-{28C41AA8-16A8-6266-467E-C079E698ABDC}"/>
    <pc:docChg chg="addSld delSld">
      <pc:chgData name="Kajley, Alina K" userId="S::alinak.kajley@sdcounty.ca.gov::862663f5-2277-4527-a4b6-0eec1900c8b1" providerId="AD" clId="Web-{28C41AA8-16A8-6266-467E-C079E698ABDC}" dt="2024-04-23T15:19:44.433" v="1"/>
      <pc:docMkLst>
        <pc:docMk/>
      </pc:docMkLst>
      <pc:sldChg chg="add del">
        <pc:chgData name="Kajley, Alina K" userId="S::alinak.kajley@sdcounty.ca.gov::862663f5-2277-4527-a4b6-0eec1900c8b1" providerId="AD" clId="Web-{28C41AA8-16A8-6266-467E-C079E698ABDC}" dt="2024-04-23T15:19:44.433" v="1"/>
        <pc:sldMkLst>
          <pc:docMk/>
          <pc:sldMk cId="1273295351" sldId="302"/>
        </pc:sldMkLst>
      </pc:sldChg>
    </pc:docChg>
  </pc:docChgLst>
  <pc:docChgLst>
    <pc:chgData name="Kajley, Alina K" userId="S::alinak.kajley@sdcounty.ca.gov::862663f5-2277-4527-a4b6-0eec1900c8b1" providerId="AD" clId="Web-{06B72781-D248-0214-2ED8-E9109D3C09F7}"/>
    <pc:docChg chg="addSld delSld modSld">
      <pc:chgData name="Kajley, Alina K" userId="S::alinak.kajley@sdcounty.ca.gov::862663f5-2277-4527-a4b6-0eec1900c8b1" providerId="AD" clId="Web-{06B72781-D248-0214-2ED8-E9109D3C09F7}" dt="2024-06-17T23:04:52.611" v="131"/>
      <pc:docMkLst>
        <pc:docMk/>
      </pc:docMkLst>
      <pc:sldChg chg="modSp">
        <pc:chgData name="Kajley, Alina K" userId="S::alinak.kajley@sdcounty.ca.gov::862663f5-2277-4527-a4b6-0eec1900c8b1" providerId="AD" clId="Web-{06B72781-D248-0214-2ED8-E9109D3C09F7}" dt="2024-06-17T23:04:29.314" v="130" actId="20577"/>
        <pc:sldMkLst>
          <pc:docMk/>
          <pc:sldMk cId="1096004252" sldId="293"/>
        </pc:sldMkLst>
        <pc:spChg chg="mod">
          <ac:chgData name="Kajley, Alina K" userId="S::alinak.kajley@sdcounty.ca.gov::862663f5-2277-4527-a4b6-0eec1900c8b1" providerId="AD" clId="Web-{06B72781-D248-0214-2ED8-E9109D3C09F7}" dt="2024-06-17T23:04:29.314" v="130" actId="20577"/>
          <ac:spMkLst>
            <pc:docMk/>
            <pc:sldMk cId="1096004252" sldId="293"/>
            <ac:spMk id="3" creationId="{2DDC0FF1-8067-0A58-1790-9C466B01FE6F}"/>
          </ac:spMkLst>
        </pc:spChg>
      </pc:sldChg>
      <pc:sldChg chg="delSp modSp">
        <pc:chgData name="Kajley, Alina K" userId="S::alinak.kajley@sdcounty.ca.gov::862663f5-2277-4527-a4b6-0eec1900c8b1" providerId="AD" clId="Web-{06B72781-D248-0214-2ED8-E9109D3C09F7}" dt="2024-06-17T22:56:16.889" v="39" actId="20577"/>
        <pc:sldMkLst>
          <pc:docMk/>
          <pc:sldMk cId="4112805061" sldId="294"/>
        </pc:sldMkLst>
        <pc:spChg chg="mod">
          <ac:chgData name="Kajley, Alina K" userId="S::alinak.kajley@sdcounty.ca.gov::862663f5-2277-4527-a4b6-0eec1900c8b1" providerId="AD" clId="Web-{06B72781-D248-0214-2ED8-E9109D3C09F7}" dt="2024-06-17T22:56:16.889" v="39" actId="20577"/>
          <ac:spMkLst>
            <pc:docMk/>
            <pc:sldMk cId="4112805061" sldId="294"/>
            <ac:spMk id="2" creationId="{593681CF-71AC-AFCE-F44F-AFC513C78C94}"/>
          </ac:spMkLst>
        </pc:spChg>
        <pc:spChg chg="del mod">
          <ac:chgData name="Kajley, Alina K" userId="S::alinak.kajley@sdcounty.ca.gov::862663f5-2277-4527-a4b6-0eec1900c8b1" providerId="AD" clId="Web-{06B72781-D248-0214-2ED8-E9109D3C09F7}" dt="2024-06-17T22:53:22.654" v="2"/>
          <ac:spMkLst>
            <pc:docMk/>
            <pc:sldMk cId="4112805061" sldId="294"/>
            <ac:spMk id="5" creationId="{DE83D33C-9614-BBA9-19A3-BE2810E2EB5E}"/>
          </ac:spMkLst>
        </pc:spChg>
      </pc:sldChg>
      <pc:sldChg chg="addSp delSp modSp">
        <pc:chgData name="Kajley, Alina K" userId="S::alinak.kajley@sdcounty.ca.gov::862663f5-2277-4527-a4b6-0eec1900c8b1" providerId="AD" clId="Web-{06B72781-D248-0214-2ED8-E9109D3C09F7}" dt="2024-06-17T22:55:48.936" v="35"/>
        <pc:sldMkLst>
          <pc:docMk/>
          <pc:sldMk cId="542721659" sldId="299"/>
        </pc:sldMkLst>
        <pc:spChg chg="add del mod">
          <ac:chgData name="Kajley, Alina K" userId="S::alinak.kajley@sdcounty.ca.gov::862663f5-2277-4527-a4b6-0eec1900c8b1" providerId="AD" clId="Web-{06B72781-D248-0214-2ED8-E9109D3C09F7}" dt="2024-06-17T22:55:48.936" v="35"/>
          <ac:spMkLst>
            <pc:docMk/>
            <pc:sldMk cId="542721659" sldId="299"/>
            <ac:spMk id="5" creationId="{553595CC-89E5-4909-38EB-3C61A1F42925}"/>
          </ac:spMkLst>
        </pc:spChg>
      </pc:sldChg>
      <pc:sldChg chg="modSp modCm">
        <pc:chgData name="Kajley, Alina K" userId="S::alinak.kajley@sdcounty.ca.gov::862663f5-2277-4527-a4b6-0eec1900c8b1" providerId="AD" clId="Web-{06B72781-D248-0214-2ED8-E9109D3C09F7}" dt="2024-06-17T22:58:06.421" v="58" actId="1076"/>
        <pc:sldMkLst>
          <pc:docMk/>
          <pc:sldMk cId="1469109598" sldId="300"/>
        </pc:sldMkLst>
        <pc:spChg chg="mod">
          <ac:chgData name="Kajley, Alina K" userId="S::alinak.kajley@sdcounty.ca.gov::862663f5-2277-4527-a4b6-0eec1900c8b1" providerId="AD" clId="Web-{06B72781-D248-0214-2ED8-E9109D3C09F7}" dt="2024-06-17T22:58:06.421" v="58" actId="1076"/>
          <ac:spMkLst>
            <pc:docMk/>
            <pc:sldMk cId="1469109598" sldId="300"/>
            <ac:spMk id="5" creationId="{A72A54A4-361E-CADA-B62D-DA8A7C3A1F0F}"/>
          </ac:spMkLst>
        </pc:spChg>
        <pc:picChg chg="mod">
          <ac:chgData name="Kajley, Alina K" userId="S::alinak.kajley@sdcounty.ca.gov::862663f5-2277-4527-a4b6-0eec1900c8b1" providerId="AD" clId="Web-{06B72781-D248-0214-2ED8-E9109D3C09F7}" dt="2024-06-17T22:56:59.967" v="41" actId="1076"/>
          <ac:picMkLst>
            <pc:docMk/>
            <pc:sldMk cId="1469109598" sldId="300"/>
            <ac:picMk id="7" creationId="{59B8835E-4139-05F8-0D5F-28D62E7CE99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jley, Alina K" userId="S::alinak.kajley@sdcounty.ca.gov::862663f5-2277-4527-a4b6-0eec1900c8b1" providerId="AD" clId="Web-{06B72781-D248-0214-2ED8-E9109D3C09F7}" dt="2024-06-17T22:57:18.327" v="47" actId="20577"/>
              <pc2:cmMkLst xmlns:pc2="http://schemas.microsoft.com/office/powerpoint/2019/9/main/command">
                <pc:docMk/>
                <pc:sldMk cId="1469109598" sldId="300"/>
                <pc2:cmMk id="{D8D465B5-2705-4AE8-A7BA-32C893CB8D79}"/>
              </pc2:cmMkLst>
            </pc226:cmChg>
          </p:ext>
        </pc:extLst>
      </pc:sldChg>
      <pc:sldChg chg="del">
        <pc:chgData name="Kajley, Alina K" userId="S::alinak.kajley@sdcounty.ca.gov::862663f5-2277-4527-a4b6-0eec1900c8b1" providerId="AD" clId="Web-{06B72781-D248-0214-2ED8-E9109D3C09F7}" dt="2024-06-17T23:02:47.266" v="109"/>
        <pc:sldMkLst>
          <pc:docMk/>
          <pc:sldMk cId="11988726" sldId="303"/>
        </pc:sldMkLst>
      </pc:sldChg>
      <pc:sldChg chg="modSp">
        <pc:chgData name="Kajley, Alina K" userId="S::alinak.kajley@sdcounty.ca.gov::862663f5-2277-4527-a4b6-0eec1900c8b1" providerId="AD" clId="Web-{06B72781-D248-0214-2ED8-E9109D3C09F7}" dt="2024-06-17T23:03:22.142" v="129" actId="20577"/>
        <pc:sldMkLst>
          <pc:docMk/>
          <pc:sldMk cId="3633295041" sldId="304"/>
        </pc:sldMkLst>
        <pc:spChg chg="mod">
          <ac:chgData name="Kajley, Alina K" userId="S::alinak.kajley@sdcounty.ca.gov::862663f5-2277-4527-a4b6-0eec1900c8b1" providerId="AD" clId="Web-{06B72781-D248-0214-2ED8-E9109D3C09F7}" dt="2024-06-17T23:03:22.142" v="129" actId="20577"/>
          <ac:spMkLst>
            <pc:docMk/>
            <pc:sldMk cId="3633295041" sldId="304"/>
            <ac:spMk id="2" creationId="{0C418250-AAF9-ED66-8B73-72751E68EC4A}"/>
          </ac:spMkLst>
        </pc:spChg>
      </pc:sldChg>
      <pc:sldChg chg="del">
        <pc:chgData name="Kajley, Alina K" userId="S::alinak.kajley@sdcounty.ca.gov::862663f5-2277-4527-a4b6-0eec1900c8b1" providerId="AD" clId="Web-{06B72781-D248-0214-2ED8-E9109D3C09F7}" dt="2024-06-17T23:04:52.611" v="131"/>
        <pc:sldMkLst>
          <pc:docMk/>
          <pc:sldMk cId="546367511" sldId="307"/>
        </pc:sldMkLst>
      </pc:sldChg>
      <pc:sldChg chg="addSp delSp modSp add">
        <pc:chgData name="Kajley, Alina K" userId="S::alinak.kajley@sdcounty.ca.gov::862663f5-2277-4527-a4b6-0eec1900c8b1" providerId="AD" clId="Web-{06B72781-D248-0214-2ED8-E9109D3C09F7}" dt="2024-06-17T23:02:37.454" v="108" actId="14100"/>
        <pc:sldMkLst>
          <pc:docMk/>
          <pc:sldMk cId="319484347" sldId="308"/>
        </pc:sldMkLst>
        <pc:spChg chg="add del mod">
          <ac:chgData name="Kajley, Alina K" userId="S::alinak.kajley@sdcounty.ca.gov::862663f5-2277-4527-a4b6-0eec1900c8b1" providerId="AD" clId="Web-{06B72781-D248-0214-2ED8-E9109D3C09F7}" dt="2024-06-17T23:00:22.250" v="68"/>
          <ac:spMkLst>
            <pc:docMk/>
            <pc:sldMk cId="319484347" sldId="308"/>
            <ac:spMk id="4" creationId="{CD84153D-E6D6-A0C5-A279-15B28C3E60AD}"/>
          </ac:spMkLst>
        </pc:spChg>
        <pc:spChg chg="mod">
          <ac:chgData name="Kajley, Alina K" userId="S::alinak.kajley@sdcounty.ca.gov::862663f5-2277-4527-a4b6-0eec1900c8b1" providerId="AD" clId="Web-{06B72781-D248-0214-2ED8-E9109D3C09F7}" dt="2024-06-17T23:02:09.579" v="105" actId="20577"/>
          <ac:spMkLst>
            <pc:docMk/>
            <pc:sldMk cId="319484347" sldId="308"/>
            <ac:spMk id="5" creationId="{A72A54A4-361E-CADA-B62D-DA8A7C3A1F0F}"/>
          </ac:spMkLst>
        </pc:spChg>
        <pc:spChg chg="mod">
          <ac:chgData name="Kajley, Alina K" userId="S::alinak.kajley@sdcounty.ca.gov::862663f5-2277-4527-a4b6-0eec1900c8b1" providerId="AD" clId="Web-{06B72781-D248-0214-2ED8-E9109D3C09F7}" dt="2024-06-17T23:02:03.891" v="103" actId="20577"/>
          <ac:spMkLst>
            <pc:docMk/>
            <pc:sldMk cId="319484347" sldId="308"/>
            <ac:spMk id="6" creationId="{1CF4E022-C7C4-20FB-2DEE-8D206D785913}"/>
          </ac:spMkLst>
        </pc:spChg>
        <pc:spChg chg="mod">
          <ac:chgData name="Kajley, Alina K" userId="S::alinak.kajley@sdcounty.ca.gov::862663f5-2277-4527-a4b6-0eec1900c8b1" providerId="AD" clId="Web-{06B72781-D248-0214-2ED8-E9109D3C09F7}" dt="2024-06-17T23:02:37.454" v="108" actId="14100"/>
          <ac:spMkLst>
            <pc:docMk/>
            <pc:sldMk cId="319484347" sldId="308"/>
            <ac:spMk id="10" creationId="{6A57BD61-AE40-BF78-3C00-A6CFA3DCC4DD}"/>
          </ac:spMkLst>
        </pc:spChg>
      </pc:sldChg>
    </pc:docChg>
  </pc:docChgLst>
  <pc:docChgLst>
    <pc:chgData name="Kajley, Alina K" userId="S::alinak.kajley@sdcounty.ca.gov::862663f5-2277-4527-a4b6-0eec1900c8b1" providerId="AD" clId="Web-{8BDCBDFB-984A-CF7C-BA70-A13C928E7307}"/>
    <pc:docChg chg="modSld">
      <pc:chgData name="Kajley, Alina K" userId="S::alinak.kajley@sdcounty.ca.gov::862663f5-2277-4527-a4b6-0eec1900c8b1" providerId="AD" clId="Web-{8BDCBDFB-984A-CF7C-BA70-A13C928E7307}" dt="2024-04-09T16:54:16.598" v="21" actId="1076"/>
      <pc:docMkLst>
        <pc:docMk/>
      </pc:docMkLst>
      <pc:sldChg chg="addSp delSp modSp">
        <pc:chgData name="Kajley, Alina K" userId="S::alinak.kajley@sdcounty.ca.gov::862663f5-2277-4527-a4b6-0eec1900c8b1" providerId="AD" clId="Web-{8BDCBDFB-984A-CF7C-BA70-A13C928E7307}" dt="2024-04-09T16:54:16.598" v="21" actId="1076"/>
        <pc:sldMkLst>
          <pc:docMk/>
          <pc:sldMk cId="2470486349" sldId="280"/>
        </pc:sldMkLst>
        <pc:spChg chg="mod">
          <ac:chgData name="Kajley, Alina K" userId="S::alinak.kajley@sdcounty.ca.gov::862663f5-2277-4527-a4b6-0eec1900c8b1" providerId="AD" clId="Web-{8BDCBDFB-984A-CF7C-BA70-A13C928E7307}" dt="2024-04-09T16:54:16.598" v="21" actId="1076"/>
          <ac:spMkLst>
            <pc:docMk/>
            <pc:sldMk cId="2470486349" sldId="280"/>
            <ac:spMk id="5" creationId="{A72A54A4-361E-CADA-B62D-DA8A7C3A1F0F}"/>
          </ac:spMkLst>
        </pc:spChg>
        <pc:picChg chg="add mod">
          <ac:chgData name="Kajley, Alina K" userId="S::alinak.kajley@sdcounty.ca.gov::862663f5-2277-4527-a4b6-0eec1900c8b1" providerId="AD" clId="Web-{8BDCBDFB-984A-CF7C-BA70-A13C928E7307}" dt="2024-04-09T16:54:04.832" v="19" actId="1076"/>
          <ac:picMkLst>
            <pc:docMk/>
            <pc:sldMk cId="2470486349" sldId="280"/>
            <ac:picMk id="4" creationId="{17B6D6F4-8E0D-C310-E779-F83F71817411}"/>
          </ac:picMkLst>
        </pc:picChg>
        <pc:picChg chg="del mod modCrop">
          <ac:chgData name="Kajley, Alina K" userId="S::alinak.kajley@sdcounty.ca.gov::862663f5-2277-4527-a4b6-0eec1900c8b1" providerId="AD" clId="Web-{8BDCBDFB-984A-CF7C-BA70-A13C928E7307}" dt="2024-04-09T16:52:57.815" v="16"/>
          <ac:picMkLst>
            <pc:docMk/>
            <pc:sldMk cId="2470486349" sldId="280"/>
            <ac:picMk id="9" creationId="{AB6D32EB-8B13-BB7C-6E1F-53D5CD577D8E}"/>
          </ac:picMkLst>
        </pc:picChg>
      </pc:sldChg>
      <pc:sldChg chg="modSp">
        <pc:chgData name="Kajley, Alina K" userId="S::alinak.kajley@sdcounty.ca.gov::862663f5-2277-4527-a4b6-0eec1900c8b1" providerId="AD" clId="Web-{8BDCBDFB-984A-CF7C-BA70-A13C928E7307}" dt="2024-04-09T16:52:15.282" v="8" actId="20577"/>
        <pc:sldMkLst>
          <pc:docMk/>
          <pc:sldMk cId="4112805061" sldId="294"/>
        </pc:sldMkLst>
        <pc:spChg chg="mod">
          <ac:chgData name="Kajley, Alina K" userId="S::alinak.kajley@sdcounty.ca.gov::862663f5-2277-4527-a4b6-0eec1900c8b1" providerId="AD" clId="Web-{8BDCBDFB-984A-CF7C-BA70-A13C928E7307}" dt="2024-04-09T16:52:15.282" v="8" actId="20577"/>
          <ac:spMkLst>
            <pc:docMk/>
            <pc:sldMk cId="4112805061" sldId="294"/>
            <ac:spMk id="2" creationId="{593681CF-71AC-AFCE-F44F-AFC513C78C94}"/>
          </ac:spMkLst>
        </pc:spChg>
      </pc:sldChg>
    </pc:docChg>
  </pc:docChgLst>
  <pc:docChgLst>
    <pc:chgData name="Kajley, Alina K" userId="S::alinak.kajley@sdcounty.ca.gov::862663f5-2277-4527-a4b6-0eec1900c8b1" providerId="AD" clId="Web-{7C98A60D-7CB6-5ECA-5CE2-2741A00AF9B9}"/>
    <pc:docChg chg="addSld delSld modSld">
      <pc:chgData name="Kajley, Alina K" userId="S::alinak.kajley@sdcounty.ca.gov::862663f5-2277-4527-a4b6-0eec1900c8b1" providerId="AD" clId="Web-{7C98A60D-7CB6-5ECA-5CE2-2741A00AF9B9}" dt="2024-02-14T18:15:51.131" v="109" actId="20577"/>
      <pc:docMkLst>
        <pc:docMk/>
      </pc:docMkLst>
      <pc:sldChg chg="modSp">
        <pc:chgData name="Kajley, Alina K" userId="S::alinak.kajley@sdcounty.ca.gov::862663f5-2277-4527-a4b6-0eec1900c8b1" providerId="AD" clId="Web-{7C98A60D-7CB6-5ECA-5CE2-2741A00AF9B9}" dt="2024-02-14T18:15:51.131" v="109" actId="20577"/>
        <pc:sldMkLst>
          <pc:docMk/>
          <pc:sldMk cId="2470486349" sldId="280"/>
        </pc:sldMkLst>
        <pc:spChg chg="mod">
          <ac:chgData name="Kajley, Alina K" userId="S::alinak.kajley@sdcounty.ca.gov::862663f5-2277-4527-a4b6-0eec1900c8b1" providerId="AD" clId="Web-{7C98A60D-7CB6-5ECA-5CE2-2741A00AF9B9}" dt="2024-02-14T18:15:51.131" v="109" actId="20577"/>
          <ac:spMkLst>
            <pc:docMk/>
            <pc:sldMk cId="2470486349" sldId="280"/>
            <ac:spMk id="5" creationId="{A72A54A4-361E-CADA-B62D-DA8A7C3A1F0F}"/>
          </ac:spMkLst>
        </pc:spChg>
      </pc:sldChg>
      <pc:sldChg chg="modCm">
        <pc:chgData name="Kajley, Alina K" userId="S::alinak.kajley@sdcounty.ca.gov::862663f5-2277-4527-a4b6-0eec1900c8b1" providerId="AD" clId="Web-{7C98A60D-7CB6-5ECA-5CE2-2741A00AF9B9}" dt="2024-02-14T18:05:05.396" v="2"/>
        <pc:sldMkLst>
          <pc:docMk/>
          <pc:sldMk cId="4142389483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jley, Alina K" userId="S::alinak.kajley@sdcounty.ca.gov::862663f5-2277-4527-a4b6-0eec1900c8b1" providerId="AD" clId="Web-{7C98A60D-7CB6-5ECA-5CE2-2741A00AF9B9}" dt="2024-02-14T18:05:05.396" v="2"/>
              <pc2:cmMkLst xmlns:pc2="http://schemas.microsoft.com/office/powerpoint/2019/9/main/command">
                <pc:docMk/>
                <pc:sldMk cId="4142389483" sldId="287"/>
                <pc2:cmMk id="{DA1ABC01-DF4E-4B75-8443-F84238B23831}"/>
              </pc2:cmMkLst>
            </pc226:cmChg>
            <pc226:cmChg xmlns:pc226="http://schemas.microsoft.com/office/powerpoint/2022/06/main/command" chg="mod">
              <pc226:chgData name="Kajley, Alina K" userId="S::alinak.kajley@sdcounty.ca.gov::862663f5-2277-4527-a4b6-0eec1900c8b1" providerId="AD" clId="Web-{7C98A60D-7CB6-5ECA-5CE2-2741A00AF9B9}" dt="2024-02-14T18:05:03.114" v="1"/>
              <pc2:cmMkLst xmlns:pc2="http://schemas.microsoft.com/office/powerpoint/2019/9/main/command">
                <pc:docMk/>
                <pc:sldMk cId="4142389483" sldId="287"/>
                <pc2:cmMk id="{084D9906-DAA2-4F45-9868-6DDCABDB4B09}"/>
              </pc2:cmMkLst>
            </pc226:cmChg>
            <pc226:cmChg xmlns:pc226="http://schemas.microsoft.com/office/powerpoint/2022/06/main/command" chg="mod">
              <pc226:chgData name="Kajley, Alina K" userId="S::alinak.kajley@sdcounty.ca.gov::862663f5-2277-4527-a4b6-0eec1900c8b1" providerId="AD" clId="Web-{7C98A60D-7CB6-5ECA-5CE2-2741A00AF9B9}" dt="2024-02-14T18:05:00.989" v="0"/>
              <pc2:cmMkLst xmlns:pc2="http://schemas.microsoft.com/office/powerpoint/2019/9/main/command">
                <pc:docMk/>
                <pc:sldMk cId="4142389483" sldId="287"/>
                <pc2:cmMk id="{95EF75BC-E6E4-4032-A357-5A0D4908D319}"/>
              </pc2:cmMkLst>
            </pc226:cmChg>
          </p:ext>
        </pc:extLst>
      </pc:sldChg>
      <pc:sldChg chg="addSp modSp">
        <pc:chgData name="Kajley, Alina K" userId="S::alinak.kajley@sdcounty.ca.gov::862663f5-2277-4527-a4b6-0eec1900c8b1" providerId="AD" clId="Web-{7C98A60D-7CB6-5ECA-5CE2-2741A00AF9B9}" dt="2024-02-14T18:12:14.928" v="92" actId="1076"/>
        <pc:sldMkLst>
          <pc:docMk/>
          <pc:sldMk cId="151192253" sldId="289"/>
        </pc:sldMkLst>
        <pc:spChg chg="add mod">
          <ac:chgData name="Kajley, Alina K" userId="S::alinak.kajley@sdcounty.ca.gov::862663f5-2277-4527-a4b6-0eec1900c8b1" providerId="AD" clId="Web-{7C98A60D-7CB6-5ECA-5CE2-2741A00AF9B9}" dt="2024-02-14T18:12:14.928" v="92" actId="1076"/>
          <ac:spMkLst>
            <pc:docMk/>
            <pc:sldMk cId="151192253" sldId="289"/>
            <ac:spMk id="2" creationId="{0C418250-AAF9-ED66-8B73-72751E68EC4A}"/>
          </ac:spMkLst>
        </pc:spChg>
        <pc:spChg chg="mod">
          <ac:chgData name="Kajley, Alina K" userId="S::alinak.kajley@sdcounty.ca.gov::862663f5-2277-4527-a4b6-0eec1900c8b1" providerId="AD" clId="Web-{7C98A60D-7CB6-5ECA-5CE2-2741A00AF9B9}" dt="2024-02-14T18:11:49.928" v="85" actId="1076"/>
          <ac:spMkLst>
            <pc:docMk/>
            <pc:sldMk cId="151192253" sldId="289"/>
            <ac:spMk id="15" creationId="{5B48E30F-2807-F402-2009-3E89D890A6BF}"/>
          </ac:spMkLst>
        </pc:spChg>
        <pc:spChg chg="mod">
          <ac:chgData name="Kajley, Alina K" userId="S::alinak.kajley@sdcounty.ca.gov::862663f5-2277-4527-a4b6-0eec1900c8b1" providerId="AD" clId="Web-{7C98A60D-7CB6-5ECA-5CE2-2741A00AF9B9}" dt="2024-02-14T18:11:50.037" v="87" actId="1076"/>
          <ac:spMkLst>
            <pc:docMk/>
            <pc:sldMk cId="151192253" sldId="289"/>
            <ac:spMk id="16" creationId="{E5B549DF-7883-FC74-EB13-DB2B1F1F153B}"/>
          </ac:spMkLst>
        </pc:spChg>
        <pc:picChg chg="mod">
          <ac:chgData name="Kajley, Alina K" userId="S::alinak.kajley@sdcounty.ca.gov::862663f5-2277-4527-a4b6-0eec1900c8b1" providerId="AD" clId="Web-{7C98A60D-7CB6-5ECA-5CE2-2741A00AF9B9}" dt="2024-02-14T18:11:50.021" v="86" actId="1076"/>
          <ac:picMkLst>
            <pc:docMk/>
            <pc:sldMk cId="151192253" sldId="289"/>
            <ac:picMk id="3" creationId="{701E81AE-AE01-D5C0-070E-FCAAD6E44449}"/>
          </ac:picMkLst>
        </pc:picChg>
      </pc:sldChg>
      <pc:sldChg chg="modSp">
        <pc:chgData name="Kajley, Alina K" userId="S::alinak.kajley@sdcounty.ca.gov::862663f5-2277-4527-a4b6-0eec1900c8b1" providerId="AD" clId="Web-{7C98A60D-7CB6-5ECA-5CE2-2741A00AF9B9}" dt="2024-02-14T18:06:01.943" v="7" actId="1076"/>
        <pc:sldMkLst>
          <pc:docMk/>
          <pc:sldMk cId="1096004252" sldId="293"/>
        </pc:sldMkLst>
        <pc:spChg chg="mod">
          <ac:chgData name="Kajley, Alina K" userId="S::alinak.kajley@sdcounty.ca.gov::862663f5-2277-4527-a4b6-0eec1900c8b1" providerId="AD" clId="Web-{7C98A60D-7CB6-5ECA-5CE2-2741A00AF9B9}" dt="2024-02-14T18:06:01.943" v="7" actId="1076"/>
          <ac:spMkLst>
            <pc:docMk/>
            <pc:sldMk cId="1096004252" sldId="293"/>
            <ac:spMk id="3" creationId="{2DDC0FF1-8067-0A58-1790-9C466B01FE6F}"/>
          </ac:spMkLst>
        </pc:spChg>
      </pc:sldChg>
      <pc:sldChg chg="addSp delSp modSp add del replId">
        <pc:chgData name="Kajley, Alina K" userId="S::alinak.kajley@sdcounty.ca.gov::862663f5-2277-4527-a4b6-0eec1900c8b1" providerId="AD" clId="Web-{7C98A60D-7CB6-5ECA-5CE2-2741A00AF9B9}" dt="2024-02-14T18:15:29.475" v="102"/>
        <pc:sldMkLst>
          <pc:docMk/>
          <pc:sldMk cId="3161907730" sldId="295"/>
        </pc:sldMkLst>
        <pc:picChg chg="del">
          <ac:chgData name="Kajley, Alina K" userId="S::alinak.kajley@sdcounty.ca.gov::862663f5-2277-4527-a4b6-0eec1900c8b1" providerId="AD" clId="Web-{7C98A60D-7CB6-5ECA-5CE2-2741A00AF9B9}" dt="2024-02-14T18:14:10.178" v="94"/>
          <ac:picMkLst>
            <pc:docMk/>
            <pc:sldMk cId="3161907730" sldId="295"/>
            <ac:picMk id="3" creationId="{701E81AE-AE01-D5C0-070E-FCAAD6E44449}"/>
          </ac:picMkLst>
        </pc:picChg>
        <pc:picChg chg="add mod modCrop">
          <ac:chgData name="Kajley, Alina K" userId="S::alinak.kajley@sdcounty.ca.gov::862663f5-2277-4527-a4b6-0eec1900c8b1" providerId="AD" clId="Web-{7C98A60D-7CB6-5ECA-5CE2-2741A00AF9B9}" dt="2024-02-14T18:14:47.131" v="101" actId="14100"/>
          <ac:picMkLst>
            <pc:docMk/>
            <pc:sldMk cId="3161907730" sldId="295"/>
            <ac:picMk id="4" creationId="{9ECD0A9B-3AAF-F99D-77CF-05F16D49E5FA}"/>
          </ac:picMkLst>
        </pc:picChg>
      </pc:sldChg>
    </pc:docChg>
  </pc:docChgLst>
  <pc:docChgLst>
    <pc:chgData name="Calderon-Vargas, Erica" userId="0286c849-9f35-46e6-8200-48f778dbb4b2" providerId="ADAL" clId="{C41B3BBE-4CE6-4B14-B456-0292836FD01C}"/>
    <pc:docChg chg="">
      <pc:chgData name="Calderon-Vargas, Erica" userId="0286c849-9f35-46e6-8200-48f778dbb4b2" providerId="ADAL" clId="{C41B3BBE-4CE6-4B14-B456-0292836FD01C}" dt="2024-02-14T18:10:00.264" v="3"/>
      <pc:docMkLst>
        <pc:docMk/>
      </pc:docMkLst>
      <pc:sldChg chg="addCm delCm modCm">
        <pc:chgData name="Calderon-Vargas, Erica" userId="0286c849-9f35-46e6-8200-48f778dbb4b2" providerId="ADAL" clId="{C41B3BBE-4CE6-4B14-B456-0292836FD01C}" dt="2024-02-14T18:10:00.264" v="3"/>
        <pc:sldMkLst>
          <pc:docMk/>
          <pc:sldMk cId="2470486349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lderon-Vargas, Erica" userId="0286c849-9f35-46e6-8200-48f778dbb4b2" providerId="ADAL" clId="{C41B3BBE-4CE6-4B14-B456-0292836FD01C}" dt="2024-02-14T18:10:00.264" v="3"/>
              <pc2:cmMkLst xmlns:pc2="http://schemas.microsoft.com/office/powerpoint/2019/9/main/command">
                <pc:docMk/>
                <pc:sldMk cId="2470486349" sldId="280"/>
                <pc2:cmMk id="{F4922408-6DAD-44A0-A8DC-1BD94C3971DD}"/>
              </pc2:cmMkLst>
              <pc226:cmRplyChg chg="mod modRxn">
                <pc226:chgData name="Calderon-Vargas, Erica" userId="0286c849-9f35-46e6-8200-48f778dbb4b2" providerId="ADAL" clId="{C41B3BBE-4CE6-4B14-B456-0292836FD01C}" dt="2024-02-08T18:59:58.222" v="2"/>
                <pc2:cmRplyMkLst xmlns:pc2="http://schemas.microsoft.com/office/powerpoint/2019/9/main/command">
                  <pc:docMk/>
                  <pc:sldMk cId="2470486349" sldId="280"/>
                  <pc2:cmMk id="{F4922408-6DAD-44A0-A8DC-1BD94C3971DD}"/>
                  <pc2:cmRplyMk id="{3189A1A0-61CD-48FC-9620-2090D5246F41}"/>
                </pc2:cmRplyMkLst>
              </pc226:cmRplyChg>
              <pc226:cmRplyChg chg="add">
                <pc226:chgData name="Calderon-Vargas, Erica" userId="0286c849-9f35-46e6-8200-48f778dbb4b2" providerId="ADAL" clId="{C41B3BBE-4CE6-4B14-B456-0292836FD01C}" dt="2024-02-08T18:15:16.041" v="1"/>
                <pc2:cmRplyMkLst xmlns:pc2="http://schemas.microsoft.com/office/powerpoint/2019/9/main/command">
                  <pc:docMk/>
                  <pc:sldMk cId="2470486349" sldId="280"/>
                  <pc2:cmMk id="{F4922408-6DAD-44A0-A8DC-1BD94C3971DD}"/>
                  <pc2:cmRplyMk id="{13304FDC-B2CB-4D2D-A1DD-1BA456EB29BC}"/>
                </pc2:cmRplyMkLst>
              </pc226:cmRplyChg>
            </pc226:cmChg>
          </p:ext>
        </pc:extLst>
      </pc:sldChg>
    </pc:docChg>
  </pc:docChgLst>
  <pc:docChgLst>
    <pc:chgData name="Kajley, Alina K" userId="S::alinak.kajley@sdcounty.ca.gov::862663f5-2277-4527-a4b6-0eec1900c8b1" providerId="AD" clId="Web-{3FB6ABBB-FD8C-6935-0B69-175BD6BEC172}"/>
    <pc:docChg chg="addSld delSld modSld sldOrd">
      <pc:chgData name="Kajley, Alina K" userId="S::alinak.kajley@sdcounty.ca.gov::862663f5-2277-4527-a4b6-0eec1900c8b1" providerId="AD" clId="Web-{3FB6ABBB-FD8C-6935-0B69-175BD6BEC172}" dt="2024-04-11T21:34:04.754" v="588"/>
      <pc:docMkLst>
        <pc:docMk/>
      </pc:docMkLst>
      <pc:sldChg chg="delSp del">
        <pc:chgData name="Kajley, Alina K" userId="S::alinak.kajley@sdcounty.ca.gov::862663f5-2277-4527-a4b6-0eec1900c8b1" providerId="AD" clId="Web-{3FB6ABBB-FD8C-6935-0B69-175BD6BEC172}" dt="2024-04-10T20:19:52.923" v="20"/>
        <pc:sldMkLst>
          <pc:docMk/>
          <pc:sldMk cId="2470486349" sldId="280"/>
        </pc:sldMkLst>
        <pc:spChg chg="del">
          <ac:chgData name="Kajley, Alina K" userId="S::alinak.kajley@sdcounty.ca.gov::862663f5-2277-4527-a4b6-0eec1900c8b1" providerId="AD" clId="Web-{3FB6ABBB-FD8C-6935-0B69-175BD6BEC172}" dt="2024-04-10T20:19:03.220" v="18"/>
          <ac:spMkLst>
            <pc:docMk/>
            <pc:sldMk cId="2470486349" sldId="280"/>
            <ac:spMk id="6" creationId="{8488AABF-EF37-EE46-71FE-0A889607299E}"/>
          </ac:spMkLst>
        </pc:spChg>
      </pc:sldChg>
      <pc:sldChg chg="del">
        <pc:chgData name="Kajley, Alina K" userId="S::alinak.kajley@sdcounty.ca.gov::862663f5-2277-4527-a4b6-0eec1900c8b1" providerId="AD" clId="Web-{3FB6ABBB-FD8C-6935-0B69-175BD6BEC172}" dt="2024-04-10T20:17:42.453" v="8"/>
        <pc:sldMkLst>
          <pc:docMk/>
          <pc:sldMk cId="1563811454" sldId="285"/>
        </pc:sldMkLst>
      </pc:sldChg>
      <pc:sldChg chg="modSp del ord delCm">
        <pc:chgData name="Kajley, Alina K" userId="S::alinak.kajley@sdcounty.ca.gov::862663f5-2277-4527-a4b6-0eec1900c8b1" providerId="AD" clId="Web-{3FB6ABBB-FD8C-6935-0B69-175BD6BEC172}" dt="2024-04-10T20:18:56.204" v="17"/>
        <pc:sldMkLst>
          <pc:docMk/>
          <pc:sldMk cId="1907183052" sldId="286"/>
        </pc:sldMkLst>
        <pc:spChg chg="mod">
          <ac:chgData name="Kajley, Alina K" userId="S::alinak.kajley@sdcounty.ca.gov::862663f5-2277-4527-a4b6-0eec1900c8b1" providerId="AD" clId="Web-{3FB6ABBB-FD8C-6935-0B69-175BD6BEC172}" dt="2024-04-10T20:18:43.923" v="15" actId="20577"/>
          <ac:spMkLst>
            <pc:docMk/>
            <pc:sldMk cId="1907183052" sldId="286"/>
            <ac:spMk id="5" creationId="{A72A54A4-361E-CADA-B62D-DA8A7C3A1F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jley, Alina K" userId="S::alinak.kajley@sdcounty.ca.gov::862663f5-2277-4527-a4b6-0eec1900c8b1" providerId="AD" clId="Web-{3FB6ABBB-FD8C-6935-0B69-175BD6BEC172}" dt="2024-04-10T20:16:32.093" v="1"/>
              <pc2:cmMkLst xmlns:pc2="http://schemas.microsoft.com/office/powerpoint/2019/9/main/command">
                <pc:docMk/>
                <pc:sldMk cId="1907183052" sldId="286"/>
                <pc2:cmMk id="{D8D465B5-2705-4AE8-A7BA-32C893CB8D79}"/>
              </pc2:cmMkLst>
            </pc226:cmChg>
          </p:ext>
        </pc:extLst>
      </pc:sldChg>
      <pc:sldChg chg="delSp modSp ord delCm">
        <pc:chgData name="Kajley, Alina K" userId="S::alinak.kajley@sdcounty.ca.gov::862663f5-2277-4527-a4b6-0eec1900c8b1" providerId="AD" clId="Web-{3FB6ABBB-FD8C-6935-0B69-175BD6BEC172}" dt="2024-04-11T21:31:29.329" v="563" actId="20577"/>
        <pc:sldMkLst>
          <pc:docMk/>
          <pc:sldMk cId="4142389483" sldId="287"/>
        </pc:sldMkLst>
        <pc:spChg chg="mod">
          <ac:chgData name="Kajley, Alina K" userId="S::alinak.kajley@sdcounty.ca.gov::862663f5-2277-4527-a4b6-0eec1900c8b1" providerId="AD" clId="Web-{3FB6ABBB-FD8C-6935-0B69-175BD6BEC172}" dt="2024-04-11T21:31:29.329" v="563" actId="20577"/>
          <ac:spMkLst>
            <pc:docMk/>
            <pc:sldMk cId="4142389483" sldId="287"/>
            <ac:spMk id="5" creationId="{A72A54A4-361E-CADA-B62D-DA8A7C3A1F0F}"/>
          </ac:spMkLst>
        </pc:spChg>
        <pc:spChg chg="del">
          <ac:chgData name="Kajley, Alina K" userId="S::alinak.kajley@sdcounty.ca.gov::862663f5-2277-4527-a4b6-0eec1900c8b1" providerId="AD" clId="Web-{3FB6ABBB-FD8C-6935-0B69-175BD6BEC172}" dt="2024-04-10T20:53:24.036" v="462"/>
          <ac:spMkLst>
            <pc:docMk/>
            <pc:sldMk cId="4142389483" sldId="287"/>
            <ac:spMk id="6" creationId="{8488AABF-EF37-EE46-71FE-0A889607299E}"/>
          </ac:spMkLst>
        </pc:spChg>
        <pc:picChg chg="mod">
          <ac:chgData name="Kajley, Alina K" userId="S::alinak.kajley@sdcounty.ca.gov::862663f5-2277-4527-a4b6-0eec1900c8b1" providerId="AD" clId="Web-{3FB6ABBB-FD8C-6935-0B69-175BD6BEC172}" dt="2024-04-10T20:56:50.366" v="495" actId="1076"/>
          <ac:picMkLst>
            <pc:docMk/>
            <pc:sldMk cId="4142389483" sldId="287"/>
            <ac:picMk id="9" creationId="{0AAC9745-EAEC-CA73-7EDB-4AA0E1F5F5A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jley, Alina K" userId="S::alinak.kajley@sdcounty.ca.gov::862663f5-2277-4527-a4b6-0eec1900c8b1" providerId="AD" clId="Web-{3FB6ABBB-FD8C-6935-0B69-175BD6BEC172}" dt="2024-04-10T20:16:39.250" v="5"/>
              <pc2:cmMkLst xmlns:pc2="http://schemas.microsoft.com/office/powerpoint/2019/9/main/command">
                <pc:docMk/>
                <pc:sldMk cId="4142389483" sldId="287"/>
                <pc2:cmMk id="{DA1ABC01-DF4E-4B75-8443-F84238B23831}"/>
              </pc2:cmMkLst>
            </pc226:cmChg>
            <pc226:cmChg xmlns:pc226="http://schemas.microsoft.com/office/powerpoint/2022/06/main/command" chg="del">
              <pc226:chgData name="Kajley, Alina K" userId="S::alinak.kajley@sdcounty.ca.gov::862663f5-2277-4527-a4b6-0eec1900c8b1" providerId="AD" clId="Web-{3FB6ABBB-FD8C-6935-0B69-175BD6BEC172}" dt="2024-04-10T20:16:38.453" v="4"/>
              <pc2:cmMkLst xmlns:pc2="http://schemas.microsoft.com/office/powerpoint/2019/9/main/command">
                <pc:docMk/>
                <pc:sldMk cId="4142389483" sldId="287"/>
                <pc2:cmMk id="{084D9906-DAA2-4F45-9868-6DDCABDB4B09}"/>
              </pc2:cmMkLst>
            </pc226:cmChg>
            <pc226:cmChg xmlns:pc226="http://schemas.microsoft.com/office/powerpoint/2022/06/main/command" chg="del">
              <pc226:chgData name="Kajley, Alina K" userId="S::alinak.kajley@sdcounty.ca.gov::862663f5-2277-4527-a4b6-0eec1900c8b1" providerId="AD" clId="Web-{3FB6ABBB-FD8C-6935-0B69-175BD6BEC172}" dt="2024-04-10T20:16:38" v="3"/>
              <pc2:cmMkLst xmlns:pc2="http://schemas.microsoft.com/office/powerpoint/2019/9/main/command">
                <pc:docMk/>
                <pc:sldMk cId="4142389483" sldId="287"/>
                <pc2:cmMk id="{95EF75BC-E6E4-4032-A357-5A0D4908D319}"/>
              </pc2:cmMkLst>
            </pc226:cmChg>
          </p:ext>
        </pc:extLst>
      </pc:sldChg>
      <pc:sldChg chg="delSp modSp delCm">
        <pc:chgData name="Kajley, Alina K" userId="S::alinak.kajley@sdcounty.ca.gov::862663f5-2277-4527-a4b6-0eec1900c8b1" providerId="AD" clId="Web-{3FB6ABBB-FD8C-6935-0B69-175BD6BEC172}" dt="2024-04-10T20:54:08.521" v="476" actId="14100"/>
        <pc:sldMkLst>
          <pc:docMk/>
          <pc:sldMk cId="3192002605" sldId="288"/>
        </pc:sldMkLst>
        <pc:spChg chg="mod">
          <ac:chgData name="Kajley, Alina K" userId="S::alinak.kajley@sdcounty.ca.gov::862663f5-2277-4527-a4b6-0eec1900c8b1" providerId="AD" clId="Web-{3FB6ABBB-FD8C-6935-0B69-175BD6BEC172}" dt="2024-04-10T20:54:01.317" v="475" actId="20577"/>
          <ac:spMkLst>
            <pc:docMk/>
            <pc:sldMk cId="3192002605" sldId="288"/>
            <ac:spMk id="5" creationId="{A72A54A4-361E-CADA-B62D-DA8A7C3A1F0F}"/>
          </ac:spMkLst>
        </pc:spChg>
        <pc:spChg chg="del">
          <ac:chgData name="Kajley, Alina K" userId="S::alinak.kajley@sdcounty.ca.gov::862663f5-2277-4527-a4b6-0eec1900c8b1" providerId="AD" clId="Web-{3FB6ABBB-FD8C-6935-0B69-175BD6BEC172}" dt="2024-04-10T20:53:34.036" v="463"/>
          <ac:spMkLst>
            <pc:docMk/>
            <pc:sldMk cId="3192002605" sldId="288"/>
            <ac:spMk id="6" creationId="{8488AABF-EF37-EE46-71FE-0A889607299E}"/>
          </ac:spMkLst>
        </pc:spChg>
        <pc:spChg chg="mod">
          <ac:chgData name="Kajley, Alina K" userId="S::alinak.kajley@sdcounty.ca.gov::862663f5-2277-4527-a4b6-0eec1900c8b1" providerId="AD" clId="Web-{3FB6ABBB-FD8C-6935-0B69-175BD6BEC172}" dt="2024-04-10T20:54:08.521" v="476" actId="14100"/>
          <ac:spMkLst>
            <pc:docMk/>
            <pc:sldMk cId="3192002605" sldId="288"/>
            <ac:spMk id="10" creationId="{902A537E-903C-043B-2A0E-513640E0AD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jley, Alina K" userId="S::alinak.kajley@sdcounty.ca.gov::862663f5-2277-4527-a4b6-0eec1900c8b1" providerId="AD" clId="Web-{3FB6ABBB-FD8C-6935-0B69-175BD6BEC172}" dt="2024-04-10T20:16:42.250" v="6"/>
              <pc2:cmMkLst xmlns:pc2="http://schemas.microsoft.com/office/powerpoint/2019/9/main/command">
                <pc:docMk/>
                <pc:sldMk cId="3192002605" sldId="288"/>
                <pc2:cmMk id="{0897B95C-D4E9-409F-9791-29D8C707C688}"/>
              </pc2:cmMkLst>
            </pc226:cmChg>
          </p:ext>
        </pc:extLst>
      </pc:sldChg>
      <pc:sldChg chg="del delCm">
        <pc:chgData name="Kajley, Alina K" userId="S::alinak.kajley@sdcounty.ca.gov::862663f5-2277-4527-a4b6-0eec1900c8b1" providerId="AD" clId="Web-{3FB6ABBB-FD8C-6935-0B69-175BD6BEC172}" dt="2024-04-10T21:01:41.759" v="519"/>
        <pc:sldMkLst>
          <pc:docMk/>
          <pc:sldMk cId="151192253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jley, Alina K" userId="S::alinak.kajley@sdcounty.ca.gov::862663f5-2277-4527-a4b6-0eec1900c8b1" providerId="AD" clId="Web-{3FB6ABBB-FD8C-6935-0B69-175BD6BEC172}" dt="2024-04-10T20:16:35.171" v="2"/>
              <pc2:cmMkLst xmlns:pc2="http://schemas.microsoft.com/office/powerpoint/2019/9/main/command">
                <pc:docMk/>
                <pc:sldMk cId="151192253" sldId="289"/>
                <pc2:cmMk id="{E8323EA4-75A6-4F05-89AA-90481B35D712}"/>
              </pc2:cmMkLst>
            </pc226:cmChg>
          </p:ext>
        </pc:extLst>
      </pc:sldChg>
      <pc:sldChg chg="addSp delSp modSp addCm">
        <pc:chgData name="Kajley, Alina K" userId="S::alinak.kajley@sdcounty.ca.gov::862663f5-2277-4527-a4b6-0eec1900c8b1" providerId="AD" clId="Web-{3FB6ABBB-FD8C-6935-0B69-175BD6BEC172}" dt="2024-04-11T21:34:04.754" v="588"/>
        <pc:sldMkLst>
          <pc:docMk/>
          <pc:sldMk cId="1096004252" sldId="293"/>
        </pc:sldMkLst>
        <pc:spChg chg="mod">
          <ac:chgData name="Kajley, Alina K" userId="S::alinak.kajley@sdcounty.ca.gov::862663f5-2277-4527-a4b6-0eec1900c8b1" providerId="AD" clId="Web-{3FB6ABBB-FD8C-6935-0B69-175BD6BEC172}" dt="2024-04-10T20:21:13.518" v="33" actId="20577"/>
          <ac:spMkLst>
            <pc:docMk/>
            <pc:sldMk cId="1096004252" sldId="293"/>
            <ac:spMk id="2" creationId="{C5915E37-D9A1-95B0-03EC-B33862A87625}"/>
          </ac:spMkLst>
        </pc:spChg>
        <pc:spChg chg="mod">
          <ac:chgData name="Kajley, Alina K" userId="S::alinak.kajley@sdcounty.ca.gov::862663f5-2277-4527-a4b6-0eec1900c8b1" providerId="AD" clId="Web-{3FB6ABBB-FD8C-6935-0B69-175BD6BEC172}" dt="2024-04-10T20:21:37.862" v="47" actId="20577"/>
          <ac:spMkLst>
            <pc:docMk/>
            <pc:sldMk cId="1096004252" sldId="293"/>
            <ac:spMk id="3" creationId="{2DDC0FF1-8067-0A58-1790-9C466B01FE6F}"/>
          </ac:spMkLst>
        </pc:spChg>
        <pc:spChg chg="add mod ord">
          <ac:chgData name="Kajley, Alina K" userId="S::alinak.kajley@sdcounty.ca.gov::862663f5-2277-4527-a4b6-0eec1900c8b1" providerId="AD" clId="Web-{3FB6ABBB-FD8C-6935-0B69-175BD6BEC172}" dt="2024-04-11T21:33:00.394" v="579" actId="1076"/>
          <ac:spMkLst>
            <pc:docMk/>
            <pc:sldMk cId="1096004252" sldId="293"/>
            <ac:spMk id="4" creationId="{156AAB1F-166F-76D2-4000-41D61D327086}"/>
          </ac:spMkLst>
        </pc:spChg>
        <pc:spChg chg="add del mod">
          <ac:chgData name="Kajley, Alina K" userId="S::alinak.kajley@sdcounty.ca.gov::862663f5-2277-4527-a4b6-0eec1900c8b1" providerId="AD" clId="Web-{3FB6ABBB-FD8C-6935-0B69-175BD6BEC172}" dt="2024-04-11T21:33:29.097" v="587"/>
          <ac:spMkLst>
            <pc:docMk/>
            <pc:sldMk cId="1096004252" sldId="293"/>
            <ac:spMk id="5" creationId="{4646E82A-0DC2-253E-EF09-F227FD89BE83}"/>
          </ac:spMkLst>
        </pc:spChg>
        <pc:spChg chg="ord">
          <ac:chgData name="Kajley, Alina K" userId="S::alinak.kajley@sdcounty.ca.gov::862663f5-2277-4527-a4b6-0eec1900c8b1" providerId="AD" clId="Web-{3FB6ABBB-FD8C-6935-0B69-175BD6BEC172}" dt="2024-04-10T20:23:29.722" v="64"/>
          <ac:spMkLst>
            <pc:docMk/>
            <pc:sldMk cId="1096004252" sldId="293"/>
            <ac:spMk id="10" creationId="{2EB492CD-616E-47F8-933B-5E2D952A0593}"/>
          </ac:spMkLst>
        </pc:spChg>
        <pc:spChg chg="del mod">
          <ac:chgData name="Kajley, Alina K" userId="S::alinak.kajley@sdcounty.ca.gov::862663f5-2277-4527-a4b6-0eec1900c8b1" providerId="AD" clId="Web-{3FB6ABBB-FD8C-6935-0B69-175BD6BEC172}" dt="2024-04-10T20:23:08.972" v="60"/>
          <ac:spMkLst>
            <pc:docMk/>
            <pc:sldMk cId="1096004252" sldId="293"/>
            <ac:spMk id="13" creationId="{D78501A0-1DB8-41F9-50B1-B4A8BAA6E6E8}"/>
          </ac:spMkLst>
        </pc:spChg>
        <pc:spChg chg="del">
          <ac:chgData name="Kajley, Alina K" userId="S::alinak.kajley@sdcounty.ca.gov::862663f5-2277-4527-a4b6-0eec1900c8b1" providerId="AD" clId="Web-{3FB6ABBB-FD8C-6935-0B69-175BD6BEC172}" dt="2024-04-10T20:21:00.690" v="27"/>
          <ac:spMkLst>
            <pc:docMk/>
            <pc:sldMk cId="1096004252" sldId="293"/>
            <ac:spMk id="15" creationId="{17BB97CE-4F69-55A9-0255-163B70BB8C45}"/>
          </ac:spMkLst>
        </pc:spChg>
        <pc:spChg chg="mod">
          <ac:chgData name="Kajley, Alina K" userId="S::alinak.kajley@sdcounty.ca.gov::862663f5-2277-4527-a4b6-0eec1900c8b1" providerId="AD" clId="Web-{3FB6ABBB-FD8C-6935-0B69-175BD6BEC172}" dt="2024-04-11T21:33:00.409" v="581" actId="1076"/>
          <ac:spMkLst>
            <pc:docMk/>
            <pc:sldMk cId="1096004252" sldId="293"/>
            <ac:spMk id="16" creationId="{C7D48D77-7CB3-1007-26CD-A27DCBB14CB4}"/>
          </ac:spMkLst>
        </pc:spChg>
        <pc:spChg chg="del">
          <ac:chgData name="Kajley, Alina K" userId="S::alinak.kajley@sdcounty.ca.gov::862663f5-2277-4527-a4b6-0eec1900c8b1" providerId="AD" clId="Web-{3FB6ABBB-FD8C-6935-0B69-175BD6BEC172}" dt="2024-04-10T20:22:38.940" v="56"/>
          <ac:spMkLst>
            <pc:docMk/>
            <pc:sldMk cId="1096004252" sldId="293"/>
            <ac:spMk id="17" creationId="{132D8A1B-50FA-0EE9-7460-41CE76C2550E}"/>
          </ac:spMkLst>
        </pc:spChg>
        <pc:picChg chg="del">
          <ac:chgData name="Kajley, Alina K" userId="S::alinak.kajley@sdcounty.ca.gov::862663f5-2277-4527-a4b6-0eec1900c8b1" providerId="AD" clId="Web-{3FB6ABBB-FD8C-6935-0B69-175BD6BEC172}" dt="2024-04-10T20:20:58.455" v="26"/>
          <ac:picMkLst>
            <pc:docMk/>
            <pc:sldMk cId="1096004252" sldId="293"/>
            <ac:picMk id="8" creationId="{D8EBAF26-C0F1-FD00-92FE-262F071509F4}"/>
          </ac:picMkLst>
        </pc:picChg>
        <pc:picChg chg="mod">
          <ac:chgData name="Kajley, Alina K" userId="S::alinak.kajley@sdcounty.ca.gov::862663f5-2277-4527-a4b6-0eec1900c8b1" providerId="AD" clId="Web-{3FB6ABBB-FD8C-6935-0B69-175BD6BEC172}" dt="2024-04-11T21:33:00.394" v="580" actId="1076"/>
          <ac:picMkLst>
            <pc:docMk/>
            <pc:sldMk cId="1096004252" sldId="293"/>
            <ac:picMk id="11" creationId="{13AA4423-0E31-B454-5142-D80975710FE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jley, Alina K" userId="S::alinak.kajley@sdcounty.ca.gov::862663f5-2277-4527-a4b6-0eec1900c8b1" providerId="AD" clId="Web-{3FB6ABBB-FD8C-6935-0B69-175BD6BEC172}" dt="2024-04-11T21:34:04.754" v="588"/>
              <pc2:cmMkLst xmlns:pc2="http://schemas.microsoft.com/office/powerpoint/2019/9/main/command">
                <pc:docMk/>
                <pc:sldMk cId="1096004252" sldId="293"/>
                <pc2:cmMk id="{94EEE659-AC66-4665-8995-5E55C1D677E8}"/>
              </pc2:cmMkLst>
            </pc226:cmChg>
          </p:ext>
        </pc:extLst>
      </pc:sldChg>
      <pc:sldChg chg="delCm">
        <pc:chgData name="Kajley, Alina K" userId="S::alinak.kajley@sdcounty.ca.gov::862663f5-2277-4527-a4b6-0eec1900c8b1" providerId="AD" clId="Web-{3FB6ABBB-FD8C-6935-0B69-175BD6BEC172}" dt="2024-04-10T20:16:26.828" v="0"/>
        <pc:sldMkLst>
          <pc:docMk/>
          <pc:sldMk cId="4112805061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jley, Alina K" userId="S::alinak.kajley@sdcounty.ca.gov::862663f5-2277-4527-a4b6-0eec1900c8b1" providerId="AD" clId="Web-{3FB6ABBB-FD8C-6935-0B69-175BD6BEC172}" dt="2024-04-10T20:16:26.828" v="0"/>
              <pc2:cmMkLst xmlns:pc2="http://schemas.microsoft.com/office/powerpoint/2019/9/main/command">
                <pc:docMk/>
                <pc:sldMk cId="4112805061" sldId="294"/>
                <pc2:cmMk id="{7FB7E42B-6B12-4910-8B1F-52DD0F070904}"/>
              </pc2:cmMkLst>
            </pc226:cmChg>
          </p:ext>
        </pc:extLst>
      </pc:sldChg>
      <pc:sldChg chg="del">
        <pc:chgData name="Kajley, Alina K" userId="S::alinak.kajley@sdcounty.ca.gov::862663f5-2277-4527-a4b6-0eec1900c8b1" providerId="AD" clId="Web-{3FB6ABBB-FD8C-6935-0B69-175BD6BEC172}" dt="2024-04-10T20:20:28.814" v="23"/>
        <pc:sldMkLst>
          <pc:docMk/>
          <pc:sldMk cId="2086467767" sldId="296"/>
        </pc:sldMkLst>
      </pc:sldChg>
      <pc:sldChg chg="del">
        <pc:chgData name="Kajley, Alina K" userId="S::alinak.kajley@sdcounty.ca.gov::862663f5-2277-4527-a4b6-0eec1900c8b1" providerId="AD" clId="Web-{3FB6ABBB-FD8C-6935-0B69-175BD6BEC172}" dt="2024-04-10T20:20:30.267" v="24"/>
        <pc:sldMkLst>
          <pc:docMk/>
          <pc:sldMk cId="744971182" sldId="297"/>
        </pc:sldMkLst>
      </pc:sldChg>
      <pc:sldChg chg="modSp add">
        <pc:chgData name="Kajley, Alina K" userId="S::alinak.kajley@sdcounty.ca.gov::862663f5-2277-4527-a4b6-0eec1900c8b1" providerId="AD" clId="Web-{3FB6ABBB-FD8C-6935-0B69-175BD6BEC172}" dt="2024-04-10T20:29:23.601" v="126" actId="20577"/>
        <pc:sldMkLst>
          <pc:docMk/>
          <pc:sldMk cId="3736421260" sldId="298"/>
        </pc:sldMkLst>
        <pc:spChg chg="mod">
          <ac:chgData name="Kajley, Alina K" userId="S::alinak.kajley@sdcounty.ca.gov::862663f5-2277-4527-a4b6-0eec1900c8b1" providerId="AD" clId="Web-{3FB6ABBB-FD8C-6935-0B69-175BD6BEC172}" dt="2024-04-10T20:29:23.601" v="126" actId="20577"/>
          <ac:spMkLst>
            <pc:docMk/>
            <pc:sldMk cId="3736421260" sldId="298"/>
            <ac:spMk id="5" creationId="{A72A54A4-361E-CADA-B62D-DA8A7C3A1F0F}"/>
          </ac:spMkLst>
        </pc:spChg>
      </pc:sldChg>
      <pc:sldChg chg="addSp modSp add">
        <pc:chgData name="Kajley, Alina K" userId="S::alinak.kajley@sdcounty.ca.gov::862663f5-2277-4527-a4b6-0eec1900c8b1" providerId="AD" clId="Web-{3FB6ABBB-FD8C-6935-0B69-175BD6BEC172}" dt="2024-04-10T20:31:50.024" v="137" actId="1076"/>
        <pc:sldMkLst>
          <pc:docMk/>
          <pc:sldMk cId="542721659" sldId="299"/>
        </pc:sldMkLst>
        <pc:spChg chg="mod">
          <ac:chgData name="Kajley, Alina K" userId="S::alinak.kajley@sdcounty.ca.gov::862663f5-2277-4527-a4b6-0eec1900c8b1" providerId="AD" clId="Web-{3FB6ABBB-FD8C-6935-0B69-175BD6BEC172}" dt="2024-04-10T20:29:59.913" v="134" actId="20577"/>
          <ac:spMkLst>
            <pc:docMk/>
            <pc:sldMk cId="542721659" sldId="299"/>
            <ac:spMk id="3" creationId="{1FD5BF37-7739-A501-96D8-2123ADB5AAFF}"/>
          </ac:spMkLst>
        </pc:spChg>
        <pc:picChg chg="add mod">
          <ac:chgData name="Kajley, Alina K" userId="S::alinak.kajley@sdcounty.ca.gov::862663f5-2277-4527-a4b6-0eec1900c8b1" providerId="AD" clId="Web-{3FB6ABBB-FD8C-6935-0B69-175BD6BEC172}" dt="2024-04-10T20:31:50.024" v="137" actId="1076"/>
          <ac:picMkLst>
            <pc:docMk/>
            <pc:sldMk cId="542721659" sldId="299"/>
            <ac:picMk id="4" creationId="{D42187AE-A043-A991-41BF-EEAD77300136}"/>
          </ac:picMkLst>
        </pc:picChg>
      </pc:sldChg>
      <pc:sldChg chg="addSp delSp modSp add modCm">
        <pc:chgData name="Kajley, Alina K" userId="S::alinak.kajley@sdcounty.ca.gov::862663f5-2277-4527-a4b6-0eec1900c8b1" providerId="AD" clId="Web-{3FB6ABBB-FD8C-6935-0B69-175BD6BEC172}" dt="2024-04-11T21:28:46.576" v="562" actId="20577"/>
        <pc:sldMkLst>
          <pc:docMk/>
          <pc:sldMk cId="1469109598" sldId="300"/>
        </pc:sldMkLst>
        <pc:spChg chg="mod">
          <ac:chgData name="Kajley, Alina K" userId="S::alinak.kajley@sdcounty.ca.gov::862663f5-2277-4527-a4b6-0eec1900c8b1" providerId="AD" clId="Web-{3FB6ABBB-FD8C-6935-0B69-175BD6BEC172}" dt="2024-04-10T20:27:56.928" v="108" actId="20577"/>
          <ac:spMkLst>
            <pc:docMk/>
            <pc:sldMk cId="1469109598" sldId="300"/>
            <ac:spMk id="2" creationId="{593681CF-71AC-AFCE-F44F-AFC513C78C94}"/>
          </ac:spMkLst>
        </pc:spChg>
        <pc:spChg chg="mod">
          <ac:chgData name="Kajley, Alina K" userId="S::alinak.kajley@sdcounty.ca.gov::862663f5-2277-4527-a4b6-0eec1900c8b1" providerId="AD" clId="Web-{3FB6ABBB-FD8C-6935-0B69-175BD6BEC172}" dt="2024-04-11T21:28:46.576" v="562" actId="20577"/>
          <ac:spMkLst>
            <pc:docMk/>
            <pc:sldMk cId="1469109598" sldId="300"/>
            <ac:spMk id="5" creationId="{A72A54A4-361E-CADA-B62D-DA8A7C3A1F0F}"/>
          </ac:spMkLst>
        </pc:spChg>
        <pc:picChg chg="add mod">
          <ac:chgData name="Kajley, Alina K" userId="S::alinak.kajley@sdcounty.ca.gov::862663f5-2277-4527-a4b6-0eec1900c8b1" providerId="AD" clId="Web-{3FB6ABBB-FD8C-6935-0B69-175BD6BEC172}" dt="2024-04-10T20:52:05.348" v="458" actId="1076"/>
          <ac:picMkLst>
            <pc:docMk/>
            <pc:sldMk cId="1469109598" sldId="300"/>
            <ac:picMk id="6" creationId="{8E31312D-8ED3-49A1-B281-25B6F079D6C8}"/>
          </ac:picMkLst>
        </pc:picChg>
        <pc:picChg chg="del">
          <ac:chgData name="Kajley, Alina K" userId="S::alinak.kajley@sdcounty.ca.gov::862663f5-2277-4527-a4b6-0eec1900c8b1" providerId="AD" clId="Web-{3FB6ABBB-FD8C-6935-0B69-175BD6BEC172}" dt="2024-04-10T20:29:36.366" v="127"/>
          <ac:picMkLst>
            <pc:docMk/>
            <pc:sldMk cId="1469109598" sldId="300"/>
            <ac:picMk id="9" creationId="{3BC89059-5C49-7681-8DB9-9A446E77326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jley, Alina K" userId="S::alinak.kajley@sdcounty.ca.gov::862663f5-2277-4527-a4b6-0eec1900c8b1" providerId="AD" clId="Web-{3FB6ABBB-FD8C-6935-0B69-175BD6BEC172}" dt="2024-04-10T20:35:43.338" v="343" actId="20577"/>
              <pc2:cmMkLst xmlns:pc2="http://schemas.microsoft.com/office/powerpoint/2019/9/main/command">
                <pc:docMk/>
                <pc:sldMk cId="1469109598" sldId="300"/>
                <pc2:cmMk id="{D8D465B5-2705-4AE8-A7BA-32C893CB8D79}"/>
              </pc2:cmMkLst>
            </pc226:cmChg>
          </p:ext>
        </pc:extLst>
      </pc:sldChg>
      <pc:sldChg chg="add">
        <pc:chgData name="Kajley, Alina K" userId="S::alinak.kajley@sdcounty.ca.gov::862663f5-2277-4527-a4b6-0eec1900c8b1" providerId="AD" clId="Web-{3FB6ABBB-FD8C-6935-0B69-175BD6BEC172}" dt="2024-04-10T20:19:25.142" v="19"/>
        <pc:sldMkLst>
          <pc:docMk/>
          <pc:sldMk cId="1162194150" sldId="301"/>
        </pc:sldMkLst>
      </pc:sldChg>
      <pc:sldChg chg="modSp add">
        <pc:chgData name="Kajley, Alina K" userId="S::alinak.kajley@sdcounty.ca.gov::862663f5-2277-4527-a4b6-0eec1900c8b1" providerId="AD" clId="Web-{3FB6ABBB-FD8C-6935-0B69-175BD6BEC172}" dt="2024-04-11T21:32:11.268" v="575" actId="20577"/>
        <pc:sldMkLst>
          <pc:docMk/>
          <pc:sldMk cId="1273295351" sldId="302"/>
        </pc:sldMkLst>
        <pc:spChg chg="mod">
          <ac:chgData name="Kajley, Alina K" userId="S::alinak.kajley@sdcounty.ca.gov::862663f5-2277-4527-a4b6-0eec1900c8b1" providerId="AD" clId="Web-{3FB6ABBB-FD8C-6935-0B69-175BD6BEC172}" dt="2024-04-11T21:32:11.268" v="575" actId="20577"/>
          <ac:spMkLst>
            <pc:docMk/>
            <pc:sldMk cId="1273295351" sldId="302"/>
            <ac:spMk id="3" creationId="{1FD5BF37-7739-A501-96D8-2123ADB5AAFF}"/>
          </ac:spMkLst>
        </pc:spChg>
      </pc:sldChg>
      <pc:sldChg chg="addSp delSp modSp new mod setBg modClrScheme chgLayout">
        <pc:chgData name="Kajley, Alina K" userId="S::alinak.kajley@sdcounty.ca.gov::862663f5-2277-4527-a4b6-0eec1900c8b1" providerId="AD" clId="Web-{3FB6ABBB-FD8C-6935-0B69-175BD6BEC172}" dt="2024-04-10T20:48:36.455" v="430" actId="1076"/>
        <pc:sldMkLst>
          <pc:docMk/>
          <pc:sldMk cId="11988726" sldId="303"/>
        </pc:sldMkLst>
        <pc:spChg chg="del">
          <ac:chgData name="Kajley, Alina K" userId="S::alinak.kajley@sdcounty.ca.gov::862663f5-2277-4527-a4b6-0eec1900c8b1" providerId="AD" clId="Web-{3FB6ABBB-FD8C-6935-0B69-175BD6BEC172}" dt="2024-04-10T20:37:14.886" v="350"/>
          <ac:spMkLst>
            <pc:docMk/>
            <pc:sldMk cId="11988726" sldId="303"/>
            <ac:spMk id="2" creationId="{6D0831B9-2C1F-B55A-713A-CCAB07B132F8}"/>
          </ac:spMkLst>
        </pc:spChg>
        <pc:spChg chg="del">
          <ac:chgData name="Kajley, Alina K" userId="S::alinak.kajley@sdcounty.ca.gov::862663f5-2277-4527-a4b6-0eec1900c8b1" providerId="AD" clId="Web-{3FB6ABBB-FD8C-6935-0B69-175BD6BEC172}" dt="2024-04-10T20:37:14.886" v="350"/>
          <ac:spMkLst>
            <pc:docMk/>
            <pc:sldMk cId="11988726" sldId="303"/>
            <ac:spMk id="3" creationId="{24BD0F55-CE4D-A408-9BB8-6D85626B4D59}"/>
          </ac:spMkLst>
        </pc:spChg>
        <pc:spChg chg="add del">
          <ac:chgData name="Kajley, Alina K" userId="S::alinak.kajley@sdcounty.ca.gov::862663f5-2277-4527-a4b6-0eec1900c8b1" providerId="AD" clId="Web-{3FB6ABBB-FD8C-6935-0B69-175BD6BEC172}" dt="2024-04-10T20:41:13.748" v="375"/>
          <ac:spMkLst>
            <pc:docMk/>
            <pc:sldMk cId="11988726" sldId="303"/>
            <ac:spMk id="11" creationId="{BFDC535F-AC0A-417D-96AB-6706BECACD95}"/>
          </ac:spMkLst>
        </pc:spChg>
        <pc:spChg chg="add del">
          <ac:chgData name="Kajley, Alina K" userId="S::alinak.kajley@sdcounty.ca.gov::862663f5-2277-4527-a4b6-0eec1900c8b1" providerId="AD" clId="Web-{3FB6ABBB-FD8C-6935-0B69-175BD6BEC172}" dt="2024-04-10T20:41:13.748" v="375"/>
          <ac:spMkLst>
            <pc:docMk/>
            <pc:sldMk cId="11988726" sldId="303"/>
            <ac:spMk id="13" creationId="{97AAAF8E-31DB-4148-8FCA-4D8233D691C6}"/>
          </ac:spMkLst>
        </pc:spChg>
        <pc:spChg chg="add del">
          <ac:chgData name="Kajley, Alina K" userId="S::alinak.kajley@sdcounty.ca.gov::862663f5-2277-4527-a4b6-0eec1900c8b1" providerId="AD" clId="Web-{3FB6ABBB-FD8C-6935-0B69-175BD6BEC172}" dt="2024-04-10T20:41:13.748" v="375"/>
          <ac:spMkLst>
            <pc:docMk/>
            <pc:sldMk cId="11988726" sldId="303"/>
            <ac:spMk id="15" creationId="{AA274328-4774-4DF9-BA53-452565122FBB}"/>
          </ac:spMkLst>
        </pc:spChg>
        <pc:spChg chg="add del">
          <ac:chgData name="Kajley, Alina K" userId="S::alinak.kajley@sdcounty.ca.gov::862663f5-2277-4527-a4b6-0eec1900c8b1" providerId="AD" clId="Web-{3FB6ABBB-FD8C-6935-0B69-175BD6BEC172}" dt="2024-04-10T20:41:13.748" v="375"/>
          <ac:spMkLst>
            <pc:docMk/>
            <pc:sldMk cId="11988726" sldId="303"/>
            <ac:spMk id="17" creationId="{01C7B46D-2FEF-4FAA-915B-8B21A66BB647}"/>
          </ac:spMkLst>
        </pc:spChg>
        <pc:spChg chg="add del">
          <ac:chgData name="Kajley, Alina K" userId="S::alinak.kajley@sdcounty.ca.gov::862663f5-2277-4527-a4b6-0eec1900c8b1" providerId="AD" clId="Web-{3FB6ABBB-FD8C-6935-0B69-175BD6BEC172}" dt="2024-04-10T20:46:35.735" v="409"/>
          <ac:spMkLst>
            <pc:docMk/>
            <pc:sldMk cId="11988726" sldId="303"/>
            <ac:spMk id="22" creationId="{E8DC6FCD-811B-436E-9FEE-FC957486CD7E}"/>
          </ac:spMkLst>
        </pc:spChg>
        <pc:spChg chg="add">
          <ac:chgData name="Kajley, Alina K" userId="S::alinak.kajley@sdcounty.ca.gov::862663f5-2277-4527-a4b6-0eec1900c8b1" providerId="AD" clId="Web-{3FB6ABBB-FD8C-6935-0B69-175BD6BEC172}" dt="2024-04-10T20:46:35.735" v="409"/>
          <ac:spMkLst>
            <pc:docMk/>
            <pc:sldMk cId="11988726" sldId="303"/>
            <ac:spMk id="27" creationId="{B63E10B8-7A5C-4E1D-BE92-AAA068608C08}"/>
          </ac:spMkLst>
        </pc:spChg>
        <pc:spChg chg="add">
          <ac:chgData name="Kajley, Alina K" userId="S::alinak.kajley@sdcounty.ca.gov::862663f5-2277-4527-a4b6-0eec1900c8b1" providerId="AD" clId="Web-{3FB6ABBB-FD8C-6935-0B69-175BD6BEC172}" dt="2024-04-10T20:46:35.735" v="409"/>
          <ac:spMkLst>
            <pc:docMk/>
            <pc:sldMk cId="11988726" sldId="303"/>
            <ac:spMk id="29" creationId="{E1C32068-6A8E-44A5-BE2D-65E7EC2DBF9A}"/>
          </ac:spMkLst>
        </pc:spChg>
        <pc:spChg chg="add">
          <ac:chgData name="Kajley, Alina K" userId="S::alinak.kajley@sdcounty.ca.gov::862663f5-2277-4527-a4b6-0eec1900c8b1" providerId="AD" clId="Web-{3FB6ABBB-FD8C-6935-0B69-175BD6BEC172}" dt="2024-04-10T20:46:35.735" v="409"/>
          <ac:spMkLst>
            <pc:docMk/>
            <pc:sldMk cId="11988726" sldId="303"/>
            <ac:spMk id="31" creationId="{83940A33-AE5F-4FC1-AFFF-1BC5DD32E14C}"/>
          </ac:spMkLst>
        </pc:spChg>
        <pc:spChg chg="add">
          <ac:chgData name="Kajley, Alina K" userId="S::alinak.kajley@sdcounty.ca.gov::862663f5-2277-4527-a4b6-0eec1900c8b1" providerId="AD" clId="Web-{3FB6ABBB-FD8C-6935-0B69-175BD6BEC172}" dt="2024-04-10T20:46:35.735" v="409"/>
          <ac:spMkLst>
            <pc:docMk/>
            <pc:sldMk cId="11988726" sldId="303"/>
            <ac:spMk id="33" creationId="{9310DD53-17D0-4A12-A0E2-72F3334878B5}"/>
          </ac:spMkLst>
        </pc:spChg>
        <pc:picChg chg="add mod ord modCrop">
          <ac:chgData name="Kajley, Alina K" userId="S::alinak.kajley@sdcounty.ca.gov::862663f5-2277-4527-a4b6-0eec1900c8b1" providerId="AD" clId="Web-{3FB6ABBB-FD8C-6935-0B69-175BD6BEC172}" dt="2024-04-10T20:46:35.735" v="409"/>
          <ac:picMkLst>
            <pc:docMk/>
            <pc:sldMk cId="11988726" sldId="303"/>
            <ac:picMk id="4" creationId="{8831C22A-D3F4-2604-83F4-730AF499059B}"/>
          </ac:picMkLst>
        </pc:picChg>
        <pc:picChg chg="add mod">
          <ac:chgData name="Kajley, Alina K" userId="S::alinak.kajley@sdcounty.ca.gov::862663f5-2277-4527-a4b6-0eec1900c8b1" providerId="AD" clId="Web-{3FB6ABBB-FD8C-6935-0B69-175BD6BEC172}" dt="2024-04-10T20:46:35.735" v="409"/>
          <ac:picMkLst>
            <pc:docMk/>
            <pc:sldMk cId="11988726" sldId="303"/>
            <ac:picMk id="5" creationId="{4F31A2E5-D4AA-8E8A-B515-34186B897DA3}"/>
          </ac:picMkLst>
        </pc:picChg>
        <pc:picChg chg="add mod ord modCrop">
          <ac:chgData name="Kajley, Alina K" userId="S::alinak.kajley@sdcounty.ca.gov::862663f5-2277-4527-a4b6-0eec1900c8b1" providerId="AD" clId="Web-{3FB6ABBB-FD8C-6935-0B69-175BD6BEC172}" dt="2024-04-10T20:47:13.595" v="414" actId="1076"/>
          <ac:picMkLst>
            <pc:docMk/>
            <pc:sldMk cId="11988726" sldId="303"/>
            <ac:picMk id="6" creationId="{953EC491-3B9F-48C5-A4B9-E44C4E8A1B10}"/>
          </ac:picMkLst>
        </pc:picChg>
        <pc:picChg chg="add del mod ord modCrop">
          <ac:chgData name="Kajley, Alina K" userId="S::alinak.kajley@sdcounty.ca.gov::862663f5-2277-4527-a4b6-0eec1900c8b1" providerId="AD" clId="Web-{3FB6ABBB-FD8C-6935-0B69-175BD6BEC172}" dt="2024-04-10T20:47:28.783" v="419"/>
          <ac:picMkLst>
            <pc:docMk/>
            <pc:sldMk cId="11988726" sldId="303"/>
            <ac:picMk id="8" creationId="{CA4E6BC5-2419-C7ED-425D-029EDD81B6DA}"/>
          </ac:picMkLst>
        </pc:picChg>
        <pc:picChg chg="add mod">
          <ac:chgData name="Kajley, Alina K" userId="S::alinak.kajley@sdcounty.ca.gov::862663f5-2277-4527-a4b6-0eec1900c8b1" providerId="AD" clId="Web-{3FB6ABBB-FD8C-6935-0B69-175BD6BEC172}" dt="2024-04-10T20:47:44.236" v="422" actId="1076"/>
          <ac:picMkLst>
            <pc:docMk/>
            <pc:sldMk cId="11988726" sldId="303"/>
            <ac:picMk id="10" creationId="{0EA62015-735A-C0A8-413A-BEE119F913A3}"/>
          </ac:picMkLst>
        </pc:picChg>
        <pc:picChg chg="add mod">
          <ac:chgData name="Kajley, Alina K" userId="S::alinak.kajley@sdcounty.ca.gov::862663f5-2277-4527-a4b6-0eec1900c8b1" providerId="AD" clId="Web-{3FB6ABBB-FD8C-6935-0B69-175BD6BEC172}" dt="2024-04-10T20:48:36.455" v="430" actId="1076"/>
          <ac:picMkLst>
            <pc:docMk/>
            <pc:sldMk cId="11988726" sldId="303"/>
            <ac:picMk id="12" creationId="{CFC72CD1-3080-7C36-85BC-8E46E9CFCCB3}"/>
          </ac:picMkLst>
        </pc:picChg>
      </pc:sldChg>
      <pc:sldChg chg="addSp delSp modSp add replId">
        <pc:chgData name="Kajley, Alina K" userId="S::alinak.kajley@sdcounty.ca.gov::862663f5-2277-4527-a4b6-0eec1900c8b1" providerId="AD" clId="Web-{3FB6ABBB-FD8C-6935-0B69-175BD6BEC172}" dt="2024-04-10T21:01:47.416" v="520"/>
        <pc:sldMkLst>
          <pc:docMk/>
          <pc:sldMk cId="3633295041" sldId="304"/>
        </pc:sldMkLst>
        <pc:spChg chg="del">
          <ac:chgData name="Kajley, Alina K" userId="S::alinak.kajley@sdcounty.ca.gov::862663f5-2277-4527-a4b6-0eec1900c8b1" providerId="AD" clId="Web-{3FB6ABBB-FD8C-6935-0B69-175BD6BEC172}" dt="2024-04-10T21:01:47.416" v="520"/>
          <ac:spMkLst>
            <pc:docMk/>
            <pc:sldMk cId="3633295041" sldId="304"/>
            <ac:spMk id="6" creationId="{8488AABF-EF37-EE46-71FE-0A889607299E}"/>
          </ac:spMkLst>
        </pc:spChg>
        <pc:picChg chg="del">
          <ac:chgData name="Kajley, Alina K" userId="S::alinak.kajley@sdcounty.ca.gov::862663f5-2277-4527-a4b6-0eec1900c8b1" providerId="AD" clId="Web-{3FB6ABBB-FD8C-6935-0B69-175BD6BEC172}" dt="2024-04-10T20:57:41.444" v="497"/>
          <ac:picMkLst>
            <pc:docMk/>
            <pc:sldMk cId="3633295041" sldId="304"/>
            <ac:picMk id="3" creationId="{701E81AE-AE01-D5C0-070E-FCAAD6E44449}"/>
          </ac:picMkLst>
        </pc:picChg>
        <pc:picChg chg="add mod modCrop">
          <ac:chgData name="Kajley, Alina K" userId="S::alinak.kajley@sdcounty.ca.gov::862663f5-2277-4527-a4b6-0eec1900c8b1" providerId="AD" clId="Web-{3FB6ABBB-FD8C-6935-0B69-175BD6BEC172}" dt="2024-04-10T20:58:29.398" v="508" actId="1076"/>
          <ac:picMkLst>
            <pc:docMk/>
            <pc:sldMk cId="3633295041" sldId="304"/>
            <ac:picMk id="4" creationId="{DA7A834B-1508-299A-B257-C54F0B44342B}"/>
          </ac:picMkLst>
        </pc:picChg>
        <pc:picChg chg="add mod modCrop">
          <ac:chgData name="Kajley, Alina K" userId="S::alinak.kajley@sdcounty.ca.gov::862663f5-2277-4527-a4b6-0eec1900c8b1" providerId="AD" clId="Web-{3FB6ABBB-FD8C-6935-0B69-175BD6BEC172}" dt="2024-04-10T21:01:35.415" v="518" actId="1076"/>
          <ac:picMkLst>
            <pc:docMk/>
            <pc:sldMk cId="3633295041" sldId="304"/>
            <ac:picMk id="5" creationId="{79F07452-23C5-4E19-A2D0-728A67A398B3}"/>
          </ac:picMkLst>
        </pc:picChg>
      </pc:sldChg>
    </pc:docChg>
  </pc:docChgLst>
</pc:chgInfo>
</file>

<file path=ppt/comments/modernComment_12C_5790D5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D465B5-2705-4AE8-A7BA-32C893CB8D79}" authorId="{3018A6B2-E289-1A24-00A0-B6368464C171}" status="resolved" created="2024-02-14T18:58:35.23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69109598" sldId="300"/>
      <ac:spMk id="5" creationId="{A72A54A4-361E-CADA-B62D-DA8A7C3A1F0F}"/>
      <ac:txMk cp="266">
        <ac:context len="274" hash="2828112607"/>
      </ac:txMk>
    </ac:txMkLst>
    <p188:pos x="10241806" y="3817966"/>
    <p188:txBody>
      <a:bodyPr/>
      <a:lstStyle/>
      <a:p>
        <a:r>
          <a:rPr lang="en-US"/>
          <a:t>Some of this text was in a dark gray, updated to black for readability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2-14T19:01:37.675" authorId="{39DB2842-220D-6935-75D1-18F7F6E7C388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36F9-B7B5-4F9D-AEB3-4891ED7CAD6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EEAC3-A517-43FB-80ED-1099C4DF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1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cs typeface="Calibri"/>
              </a:rPr>
              <a:t>Directions</a:t>
            </a:r>
            <a:r>
              <a:rPr lang="en-US" dirty="0">
                <a:cs typeface="Calibri"/>
              </a:rPr>
              <a:t>: If presenting to an audience, provide audience members with print or digital copies of the practice materials so they can follow along.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cs typeface="Calibri"/>
              </a:rPr>
              <a:t>Direction</a:t>
            </a:r>
            <a:r>
              <a:rPr lang="en-US" dirty="0">
                <a:cs typeface="Calibri"/>
              </a:rPr>
              <a:t>: Ask audience to self-reflect on what self-care means to them. Encourage audience members to share some of their answers, such as what they do for self-care.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is an outline of the webpage for the 30-Day Mental Wellness Practice. Today we will be focusing on the Core Practice Materials and Optional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7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There are 40 self-care practices total and three main practice categories. The categories are </a:t>
            </a:r>
            <a:r>
              <a:rPr lang="en-US" i="1" dirty="0">
                <a:cs typeface="Calibri"/>
              </a:rPr>
              <a:t>body, mind, </a:t>
            </a:r>
            <a:r>
              <a:rPr lang="en-US" dirty="0">
                <a:cs typeface="Calibri"/>
              </a:rPr>
              <a:t>and </a:t>
            </a:r>
            <a:r>
              <a:rPr lang="en-US" i="1" dirty="0">
                <a:cs typeface="Calibri"/>
              </a:rPr>
              <a:t>mood and relationships</a:t>
            </a:r>
            <a:r>
              <a:rPr lang="en-US" dirty="0">
                <a:cs typeface="Calibri"/>
              </a:rPr>
              <a:t>. There is also a group bonus category. The group bonus practices are specifically meant to be completed with other practice participants; however, all practices can be completed with others.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Some self-care practices contain underlined text. These practices are linked to resources that further explain how to complete that particular self-care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 successfully complete the 30-Day practice, you should complete at least one self-care practice each day and at least one practice from each of the three main categories every week.</a:t>
            </a:r>
          </a:p>
          <a:p>
            <a:r>
              <a:rPr lang="en-US" dirty="0">
                <a:cs typeface="Calibri"/>
              </a:rPr>
              <a:t>It's important to remember that self-care is not meant to feel like a chore or burden. Therefore, you have three free rest days on which you do not need to complete a self-care practice. You can use them whenever you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Use the practice calendar to track your progress over your 30-day wellness journey! The calendar is a 30-day grid, and each cell represents a practice day. The right-most column lists the three main practice categories.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Write down which practice(s) you completed on the corresponding day. And at the end of each week, check off which categories you selected that week's practices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5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Optional activity – have audience fill out the weekly planner with self-care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Optional activity – give audience several minutes to complete one of the two self-care practices and allow time to share in group setting.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B95C-41B5-0F08-E28B-D667B7EB5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A4357-CD55-E440-FCB0-94E904C54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4B8B-F811-A0FD-ABEC-C6B1742F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EF5B2-7378-2C56-F345-49F88B11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CF511-93D3-CC76-0BB1-5818BBEF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764E-F094-E267-EE43-303CCA2B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8ABD2-A62E-5489-E862-2BC1C08D3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E0890-4C56-4EEF-F9F4-27BA2C77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D059-3491-1160-672A-EB23CB7F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1E23E-AF70-2C0A-7038-6D3CE1CC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D3FC5-F214-B2E4-A618-D5A78E786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D0234-1A1F-A213-9B73-1947800DB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9861-E3CE-F084-B56D-391D3DA2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7CFC9-D6C8-CD79-B3F9-30F64CEC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EA90-E696-A619-E97B-83DC5637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F2D0-A2C8-18DF-9780-C752BDC1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6DD3-C3F5-23A0-4C25-2B13AB2B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ADCA-612D-31CC-DA5C-EE9462EB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7D779-39AD-73BD-8971-BD3886EB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E9E5-6FAB-56ED-08CF-E032C9E3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9CB6-3781-CACE-109F-7B404652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C02C-F387-5DFA-31F9-F4258103B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1F9C1-2AD9-717D-4390-E0F01E12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099F1-7E5D-A21A-F031-A446BAB5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FB2A-AA21-69F1-6D79-53E8E6B9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7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37A3-68CF-EFEF-3372-10425848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5074-E926-6B18-BDEA-5265AFB2B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DB46-E6F6-C55F-3C58-5933EAD5A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0CF5E-1718-C44E-83E3-CD0D5BE5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4852E-3208-FB5F-1FF4-68EFCE3D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135D5-C5E1-4EBD-7275-A74A6B58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1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2761-013F-B3E6-39B8-945DC572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8F468-AAAD-CC5C-2138-3459EEC0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8574-8307-81D4-9FF2-69DAD393B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3E9F8-C2B5-D954-C85C-270EE7A85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E5654-8AB4-BC13-7523-6BA69737E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A687F-0AA8-573E-0148-C070825F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00543-E48A-5B23-4A8C-E33A4B09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B23F9-D788-2741-92DF-6DACC38A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03E3-8BCE-CA31-66C7-700672B2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57BC3-2262-331A-D767-C339C0CD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0E393-1B64-026F-2B35-0853E02D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CDA0A-1813-EA86-DDD2-AEB1F9DD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B7491-4831-EEAF-9A08-A79A7A2F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2E675-0B7E-F32B-A024-E2F722F4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16AC-F682-4CCC-EBD3-19F41EFD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9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663E-6394-0AA3-DDAA-7E7B73DB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D4DEB-B671-2AF1-B1DB-00F590E7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B082C-F324-F3F7-5612-7F0D9284D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89A19-27E2-84B8-1289-78E10706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A56D2-716C-9EF2-BE4C-FB5DABA9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DE83B-4A7C-D90E-1114-170BD545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3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4B42-E136-9EB0-6577-C321DDE0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548D2-8EC3-822B-EAB2-944D67753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24A09-456B-4DC9-9257-34B0663B3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7E082-1C27-3315-D4E4-7CAC68C3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AEF81-A3F9-68B2-0B5A-7C97592C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C1F1D-CDCD-DBAA-40FC-51FC3F80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5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9B887-0756-6150-8087-0163795F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D18C2-4EC1-B8D3-5CC5-729604D1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3618-DB4A-5B1F-0DF1-148C4B417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AB65-EC70-4D7E-8CB5-5BDBF8F32FF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9726-F84D-FD25-38AD-9F694A0FC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1EDB8-9656-0104-9E41-5B107AC52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2C_5790D55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HS_MW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B653CD1-C7B4-074E-E745-8788A3EC4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71"/>
            <a:ext cx="12192000" cy="6316824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2060E8EA-D7CB-304E-D18C-EC6D07916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71" y="3989278"/>
            <a:ext cx="7718529" cy="272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918"/>
            <a:ext cx="10515600" cy="1821034"/>
          </a:xfrm>
        </p:spPr>
        <p:txBody>
          <a:bodyPr anchor="t">
            <a:normAutofit fontScale="90000"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30-Day Mental Wellness Practice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</a:br>
            <a:b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"/>
              </a:rPr>
              <a:t>Build a wellness routine with activities that work for YOU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" panose="020F0502020204030204" pitchFamily="34" charset="0"/>
              </a:rPr>
            </a:b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</a:br>
            <a:endParaRPr lang="en-US" sz="2700">
              <a:solidFill>
                <a:schemeClr val="bg1"/>
              </a:solidFill>
              <a:latin typeface="Helvetica"/>
              <a:ea typeface="Calibri Light" panose="020F0302020204030204"/>
              <a:cs typeface="Helvetica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F2AC9C6-2F2F-B5D1-82FF-722CB7FCA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9" y="94683"/>
            <a:ext cx="2468670" cy="10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0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C129-FDDB-A5FB-A045-C09E1FD5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49782" cy="1339417"/>
          </a:xfrm>
        </p:spPr>
        <p:txBody>
          <a:bodyPr>
            <a:normAutofit/>
          </a:bodyPr>
          <a:lstStyle/>
          <a:p>
            <a:r>
              <a:rPr lang="en-US" sz="3200" b="1">
                <a:latin typeface="verdana pro black"/>
                <a:cs typeface="Calibri Light"/>
              </a:rPr>
              <a:t>Activity Time</a:t>
            </a:r>
            <a:endParaRPr lang="en-US" sz="3200">
              <a:latin typeface="verdana pro blac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4D51E-BC6A-E4A8-58DA-6E891D97CCA3}"/>
              </a:ext>
            </a:extLst>
          </p:cNvPr>
          <p:cNvSpPr/>
          <p:nvPr/>
        </p:nvSpPr>
        <p:spPr>
          <a:xfrm>
            <a:off x="847898" y="1346661"/>
            <a:ext cx="3352799" cy="55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EB76D-B137-1C1E-FCD6-35EED3D11564}"/>
              </a:ext>
            </a:extLst>
          </p:cNvPr>
          <p:cNvSpPr txBox="1"/>
          <p:nvPr/>
        </p:nvSpPr>
        <p:spPr>
          <a:xfrm>
            <a:off x="837517" y="1715192"/>
            <a:ext cx="3449782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Helvetica"/>
                <a:cs typeface="Calibri"/>
              </a:rPr>
              <a:t>Use the weekly planner to decide which self-care practices you will complete during the upcoming week.</a:t>
            </a:r>
          </a:p>
          <a:p>
            <a:endParaRPr lang="en-US" sz="2400">
              <a:latin typeface="Helvetica"/>
              <a:cs typeface="Calibri"/>
            </a:endParaRPr>
          </a:p>
          <a:p>
            <a:r>
              <a:rPr lang="en-US" sz="2400">
                <a:latin typeface="Helvetica"/>
                <a:cs typeface="Calibri"/>
              </a:rPr>
              <a:t>Choose practices that match your interests and lifestyle!</a:t>
            </a:r>
          </a:p>
          <a:p>
            <a:endParaRPr lang="en-US" sz="2000">
              <a:latin typeface="Helvetica"/>
              <a:cs typeface="Calibri"/>
            </a:endParaRPr>
          </a:p>
          <a:p>
            <a:r>
              <a:rPr lang="en-US">
                <a:latin typeface="Helvetica"/>
                <a:cs typeface="Calibri"/>
              </a:rPr>
              <a:t>*Most practices take only 15 to 30 minutes to complete.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7D922-CB20-7E0B-0CD5-394C4D2D0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" r="159" b="209"/>
          <a:stretch/>
        </p:blipFill>
        <p:spPr>
          <a:xfrm>
            <a:off x="4721678" y="867456"/>
            <a:ext cx="6776404" cy="5188414"/>
          </a:xfrm>
          <a:prstGeom prst="rect">
            <a:avLst/>
          </a:prstGeom>
          <a:ln>
            <a:solidFill>
              <a:srgbClr val="7498D8"/>
            </a:solidFill>
          </a:ln>
        </p:spPr>
      </p:pic>
    </p:spTree>
    <p:extLst>
      <p:ext uri="{BB962C8B-B14F-4D97-AF65-F5344CB8AC3E}">
        <p14:creationId xmlns:p14="http://schemas.microsoft.com/office/powerpoint/2010/main" val="68345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8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5BF37-7739-A501-96D8-2123ADB5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904" y="677259"/>
            <a:ext cx="6898784" cy="54997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verdana pro black"/>
                <a:cs typeface="Calibri" panose="020F0502020204030204"/>
              </a:rPr>
              <a:t>Activity Time!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>
              <a:solidFill>
                <a:schemeClr val="bg1"/>
              </a:solidFill>
              <a:latin typeface="verdana pro black"/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(1)</a:t>
            </a:r>
            <a:r>
              <a:rPr lang="en-US" sz="32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Choose a personal mantra </a:t>
            </a:r>
            <a:endParaRPr lang="en-US" sz="3200" dirty="0">
              <a:solidFill>
                <a:schemeClr val="bg1"/>
              </a:solidFill>
              <a:latin typeface="Calibri" panose="020F0502020204030204"/>
              <a:ea typeface="Calibri"/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for self-soothing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OR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(2)</a:t>
            </a:r>
            <a:r>
              <a:rPr lang="en-US" sz="32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Reflect on three things you accomplished this week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9D68E-FDA4-B97B-85A2-DE447CE5D8B7}"/>
              </a:ext>
            </a:extLst>
          </p:cNvPr>
          <p:cNvSpPr/>
          <p:nvPr/>
        </p:nvSpPr>
        <p:spPr>
          <a:xfrm>
            <a:off x="-96981" y="-144087"/>
            <a:ext cx="4535401" cy="7135091"/>
          </a:xfrm>
          <a:prstGeom prst="rect">
            <a:avLst/>
          </a:prstGeom>
          <a:solidFill>
            <a:srgbClr val="A1C6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B02531-1194-DAE4-CFC8-3F45A5D4F334}"/>
              </a:ext>
            </a:extLst>
          </p:cNvPr>
          <p:cNvSpPr/>
          <p:nvPr/>
        </p:nvSpPr>
        <p:spPr>
          <a:xfrm>
            <a:off x="415635" y="-565266"/>
            <a:ext cx="484909" cy="7980218"/>
          </a:xfrm>
          <a:prstGeom prst="rect">
            <a:avLst/>
          </a:prstGeom>
          <a:solidFill>
            <a:srgbClr val="5498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CE145-0C44-A723-44B1-EE55A3746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318" r="8445" b="-630"/>
          <a:stretch/>
        </p:blipFill>
        <p:spPr>
          <a:xfrm>
            <a:off x="903527" y="1568217"/>
            <a:ext cx="3531869" cy="13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6AAB1F-166F-76D2-4000-41D61D327086}"/>
              </a:ext>
            </a:extLst>
          </p:cNvPr>
          <p:cNvSpPr/>
          <p:nvPr/>
        </p:nvSpPr>
        <p:spPr>
          <a:xfrm>
            <a:off x="9042058" y="4407739"/>
            <a:ext cx="4142703" cy="21572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15E37-D9A1-95B0-03EC-B33862A8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>
                <a:latin typeface="Verdana Pro Black"/>
                <a:cs typeface="Helvetica"/>
              </a:rPr>
              <a:t>Start Today!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0FF1-8067-0A58-1790-9C466B01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690037"/>
            <a:ext cx="5629837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i="1" dirty="0">
                <a:latin typeface="Helvetica"/>
                <a:cs typeface="Helvetica"/>
              </a:rPr>
              <a:t>Take charge of your wellness.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latin typeface="Helvetica"/>
                <a:cs typeface="Helvetica"/>
              </a:rPr>
              <a:t>Scan the QR code or visit the webpage at </a:t>
            </a:r>
            <a:r>
              <a:rPr lang="en-US" b="1" dirty="0">
                <a:latin typeface="Helvetica"/>
                <a:cs typeface="Helvetica"/>
              </a:rPr>
              <a:t>bit.ly/BHS_MWC</a:t>
            </a:r>
            <a:endParaRPr lang="en-US" dirty="0">
              <a:latin typeface="Helvetica"/>
              <a:cs typeface="Helvetica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b="1" dirty="0">
              <a:latin typeface="Helvetica"/>
              <a:cs typeface="Helvetica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AA4423-0E31-B454-5142-D80975710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510" y="4649006"/>
            <a:ext cx="1450885" cy="14596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D48D77-7CB3-1007-26CD-A27DCBB14CB4}"/>
              </a:ext>
            </a:extLst>
          </p:cNvPr>
          <p:cNvSpPr txBox="1"/>
          <p:nvPr/>
        </p:nvSpPr>
        <p:spPr>
          <a:xfrm>
            <a:off x="9782510" y="6107566"/>
            <a:ext cx="145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Webpage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2BD91-CC2E-1702-91DA-82386094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54" y="458945"/>
            <a:ext cx="4726731" cy="6116946"/>
          </a:xfrm>
          <a:prstGeom prst="roundRect">
            <a:avLst>
              <a:gd name="adj" fmla="val 2320"/>
            </a:avLst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9600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B653CD1-C7B4-074E-E745-8788A3EC4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  <a:t>What is Mental Wellness?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899160" y="1816755"/>
            <a:ext cx="10515600" cy="39857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Mental wellness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is a state of well-being in which an individual is able to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function and feel well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Helvetica"/>
                <a:cs typeface="Helvetica"/>
              </a:rPr>
              <a:t>Mental wellness can be maintained through </a:t>
            </a:r>
            <a:r>
              <a:rPr lang="en-US" sz="2800" b="1">
                <a:solidFill>
                  <a:prstClr val="black"/>
                </a:solidFill>
                <a:latin typeface="Helvetica"/>
                <a:cs typeface="Helvetica"/>
              </a:rPr>
              <a:t>self-care</a:t>
            </a:r>
            <a:endParaRPr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Helvetica"/>
                <a:cs typeface="Helvetica"/>
              </a:rPr>
              <a:t>Self-care can help you...</a:t>
            </a:r>
            <a:endParaRPr lang="en-US" sz="2800" b="1">
              <a:solidFill>
                <a:prstClr val="black"/>
              </a:solidFill>
              <a:latin typeface="Helvetica"/>
              <a:cs typeface="Helvetica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Cope with daily stressors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Manage stress &amp; anxiety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Prevent burnout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Boost your energy &amp; mood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9B8835E-4139-05F8-0D5F-28D62E7CE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F3597BE-01E1-B8D3-9234-4C13CCDC2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9" y="94683"/>
            <a:ext cx="2468670" cy="1019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4E4085-1562-029F-43E1-1A19145BC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7800" l="4800" r="94400">
                        <a14:foregroundMark x1="43800" y1="8000" x2="43800" y2="8000"/>
                        <a14:foregroundMark x1="48600" y1="5000" x2="48600" y2="5000"/>
                        <a14:foregroundMark x1="9400" y1="45600" x2="9400" y2="45600"/>
                        <a14:foregroundMark x1="91200" y1="49200" x2="91200" y2="49200"/>
                        <a14:foregroundMark x1="50000" y1="92800" x2="50000" y2="92800"/>
                        <a14:foregroundMark x1="48000" y1="97800" x2="48000" y2="97800"/>
                        <a14:foregroundMark x1="4800" y1="41600" x2="4800" y2="41600"/>
                        <a14:foregroundMark x1="94400" y1="42000" x2="94400" y2="42000"/>
                        <a14:foregroundMark x1="74800" y1="70800" x2="74800" y2="70800"/>
                        <a14:foregroundMark x1="76800" y1="64000" x2="76800" y2="64000"/>
                        <a14:foregroundMark x1="77800" y1="64000" x2="73200" y2="66200"/>
                        <a14:foregroundMark x1="78800" y1="65600" x2="73600" y2="78400"/>
                        <a14:foregroundMark x1="73600" y1="78400" x2="71000" y2="68000"/>
                        <a14:foregroundMark x1="71000" y1="68000" x2="78400" y2="67400"/>
                        <a14:foregroundMark x1="82800" y1="63600" x2="85400" y2="71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2561" y="3551543"/>
            <a:ext cx="3133716" cy="31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2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8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5BF37-7739-A501-96D8-2123ADB5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489" y="677259"/>
            <a:ext cx="6898784" cy="54997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>
                <a:solidFill>
                  <a:schemeClr val="bg1"/>
                </a:solidFill>
                <a:latin typeface="verdana pro black"/>
                <a:cs typeface="Calibri" panose="020F0502020204030204"/>
              </a:rPr>
              <a:t>What does </a:t>
            </a:r>
            <a:r>
              <a:rPr lang="en-US" sz="4400" b="1" i="1">
                <a:solidFill>
                  <a:schemeClr val="bg1"/>
                </a:solidFill>
                <a:latin typeface="verdana pro black"/>
                <a:cs typeface="Calibri" panose="020F0502020204030204"/>
              </a:rPr>
              <a:t>self-care</a:t>
            </a:r>
            <a:r>
              <a:rPr lang="en-US" sz="4400" b="1">
                <a:solidFill>
                  <a:schemeClr val="bg1"/>
                </a:solidFill>
                <a:latin typeface="verdana pro black"/>
                <a:cs typeface="Calibri" panose="020F0502020204030204"/>
              </a:rPr>
              <a:t> 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>
                <a:solidFill>
                  <a:schemeClr val="bg1"/>
                </a:solidFill>
                <a:latin typeface="verdana pro black"/>
                <a:cs typeface="Calibri" panose="020F0502020204030204"/>
              </a:rPr>
              <a:t>mean to you?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>
              <a:solidFill>
                <a:schemeClr val="bg1"/>
              </a:solidFill>
              <a:latin typeface="verdana pro black"/>
              <a:cs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9D68E-FDA4-B97B-85A2-DE447CE5D8B7}"/>
              </a:ext>
            </a:extLst>
          </p:cNvPr>
          <p:cNvSpPr/>
          <p:nvPr/>
        </p:nvSpPr>
        <p:spPr>
          <a:xfrm>
            <a:off x="-96981" y="-144087"/>
            <a:ext cx="4017817" cy="7135091"/>
          </a:xfrm>
          <a:prstGeom prst="rect">
            <a:avLst/>
          </a:prstGeom>
          <a:solidFill>
            <a:srgbClr val="A1C6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B02531-1194-DAE4-CFC8-3F45A5D4F334}"/>
              </a:ext>
            </a:extLst>
          </p:cNvPr>
          <p:cNvSpPr/>
          <p:nvPr/>
        </p:nvSpPr>
        <p:spPr>
          <a:xfrm>
            <a:off x="415635" y="-565266"/>
            <a:ext cx="484909" cy="7980218"/>
          </a:xfrm>
          <a:prstGeom prst="rect">
            <a:avLst/>
          </a:prstGeom>
          <a:solidFill>
            <a:srgbClr val="5498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187AE-A043-A991-41BF-EEAD77300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66" y="4811041"/>
            <a:ext cx="3889795" cy="10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2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B653CD1-C7B4-074E-E745-8788A3EC4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Prioritize Self-Care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838685" y="1904268"/>
            <a:ext cx="9111526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Everyone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can benefit </a:t>
            </a:r>
            <a:r>
              <a:rPr lang="en-US" sz="2800" dirty="0">
                <a:latin typeface="Helvetica"/>
                <a:cs typeface="Helvetica"/>
              </a:rPr>
              <a:t>from self-care!</a:t>
            </a:r>
            <a:endParaRPr lang="en-US" dirty="0">
              <a:cs typeface="Calibri" panose="020F0502020204030204"/>
            </a:endParaRPr>
          </a:p>
          <a:p>
            <a:pPr>
              <a:spcAft>
                <a:spcPts val="1200"/>
              </a:spcAft>
              <a:defRPr/>
            </a:pPr>
            <a:r>
              <a:rPr lang="en-US" sz="2800" dirty="0">
                <a:latin typeface="Helvetica"/>
                <a:cs typeface="Helvetica"/>
              </a:rPr>
              <a:t>Your version of self-care can look different from someone else's, and that's ok.</a:t>
            </a:r>
            <a:endParaRPr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8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400" dirty="0">
                <a:latin typeface="Helvetica"/>
                <a:cs typeface="Helvetica"/>
              </a:rPr>
              <a:t>Self-care practices include:</a:t>
            </a:r>
          </a:p>
          <a:p>
            <a:pPr marL="742950" lvl="1" indent="-285750">
              <a:spcAft>
                <a:spcPts val="600"/>
              </a:spcAft>
              <a:buFont typeface="Arial,Sans-Serif"/>
              <a:buChar char="•"/>
              <a:defRPr/>
            </a:pPr>
            <a:r>
              <a:rPr lang="en-US" sz="2400" dirty="0">
                <a:latin typeface="Helvetica"/>
                <a:cs typeface="Helvetica"/>
              </a:rPr>
              <a:t>physical practices for your </a:t>
            </a:r>
            <a:r>
              <a:rPr lang="en-US" sz="2400" b="1" dirty="0">
                <a:latin typeface="Helvetica"/>
                <a:cs typeface="Helvetica"/>
              </a:rPr>
              <a:t>body</a:t>
            </a:r>
            <a:endParaRPr lang="en-US" sz="2400" dirty="0">
              <a:latin typeface="Helvetica"/>
              <a:cs typeface="Helvetica"/>
            </a:endParaRPr>
          </a:p>
          <a:p>
            <a:pPr marL="742950" lvl="1" indent="-285750">
              <a:spcAft>
                <a:spcPts val="600"/>
              </a:spcAft>
              <a:buFont typeface="Arial,Sans-Serif"/>
              <a:buChar char="•"/>
              <a:defRPr/>
            </a:pPr>
            <a:r>
              <a:rPr lang="en-US" sz="2400" dirty="0">
                <a:latin typeface="Helvetica"/>
                <a:cs typeface="Helvetica"/>
              </a:rPr>
              <a:t>cognitive practices for your </a:t>
            </a:r>
            <a:r>
              <a:rPr lang="en-US" sz="2400" b="1" dirty="0">
                <a:latin typeface="Helvetica"/>
                <a:cs typeface="Helvetica"/>
              </a:rPr>
              <a:t>mind</a:t>
            </a:r>
            <a:endParaRPr lang="en-US" sz="2400" dirty="0">
              <a:latin typeface="Helvetica"/>
              <a:cs typeface="Helvetica"/>
            </a:endParaRPr>
          </a:p>
          <a:p>
            <a:pPr marL="742950" lvl="1" indent="-285750">
              <a:spcAft>
                <a:spcPts val="1200"/>
              </a:spcAft>
              <a:buFont typeface="Arial,Sans-Serif"/>
              <a:buChar char="•"/>
              <a:defRPr/>
            </a:pPr>
            <a:r>
              <a:rPr lang="en-US" sz="2400" dirty="0">
                <a:latin typeface="Helvetica"/>
                <a:cs typeface="Helvetica"/>
              </a:rPr>
              <a:t>emotional &amp; social practices for your </a:t>
            </a:r>
            <a:r>
              <a:rPr lang="en-US" sz="2400" b="1" dirty="0">
                <a:latin typeface="Helvetica"/>
                <a:cs typeface="Helvetica"/>
              </a:rPr>
              <a:t>mood</a:t>
            </a:r>
            <a:r>
              <a:rPr lang="en-US" sz="2400" dirty="0">
                <a:latin typeface="Helvetica"/>
                <a:cs typeface="Helvetica"/>
              </a:rPr>
              <a:t> &amp; </a:t>
            </a:r>
            <a:r>
              <a:rPr lang="en-US" sz="2400" b="1" dirty="0">
                <a:latin typeface="Helvetica"/>
                <a:cs typeface="Helvetica"/>
              </a:rPr>
              <a:t>relationships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9B8835E-4139-05F8-0D5F-28D62E7CE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2794"/>
            <a:ext cx="4866640" cy="171704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F3597BE-01E1-B8D3-9234-4C13CCDC2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9" y="94683"/>
            <a:ext cx="2468670" cy="1019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1312D-8ED3-49A1-B281-25B6F079D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35240">
            <a:off x="9412863" y="1749940"/>
            <a:ext cx="2429664" cy="25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095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B653CD1-C7B4-074E-E745-8788A3EC4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30-Day Practice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899160" y="1860076"/>
            <a:ext cx="5196840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Fun, free, </a:t>
            </a: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&amp; accessible </a:t>
            </a: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way to engage in daily self-care activities that support mental wellness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Can be completed individually or with others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Materials available in English and Spanish at </a:t>
            </a: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bit.ly/BHS_MWC</a:t>
            </a:r>
            <a:endParaRPr lang="en-US" sz="24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9B8835E-4139-05F8-0D5F-28D62E7CE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F3597BE-01E1-B8D3-9234-4C13CCDC2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9" y="94683"/>
            <a:ext cx="2468670" cy="1019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B6D6F4-8E0D-C310-E779-F83F71817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088" y="1949824"/>
            <a:ext cx="4527177" cy="45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9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B653CD1-C7B4-074E-E745-8788A3EC4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Webpage Outline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899160" y="1903208"/>
            <a:ext cx="5196840" cy="3831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Introduction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Core Practice Materials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What You Need to Know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Self-Care Practices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Practice Calendar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srgbClr val="E3AA00"/>
                </a:solidFill>
                <a:latin typeface="Helvetica"/>
                <a:cs typeface="Helvetica"/>
              </a:rPr>
              <a:t>Optional Materials</a:t>
            </a:r>
            <a:endParaRPr lang="en-US" b="1">
              <a:solidFill>
                <a:srgbClr val="E3AA00"/>
              </a:solidFill>
              <a:latin typeface="Calibri" panose="020F0502020204030204"/>
              <a:cs typeface="Calibri" panose="020F0502020204030204"/>
            </a:endParaRP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Weekly Planner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Self-Reflection Worksheet</a:t>
            </a:r>
            <a:endParaRPr lang="en-US" dirty="0">
              <a:solidFill>
                <a:prstClr val="black"/>
              </a:solidFill>
              <a:cs typeface="Calibri" panose="020F0502020204030204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9B8835E-4139-05F8-0D5F-28D62E7CE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F3597BE-01E1-B8D3-9234-4C13CCDC2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9" y="94683"/>
            <a:ext cx="2468670" cy="1019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4E022-C7C4-20FB-2DEE-8D206D785913}"/>
              </a:ext>
            </a:extLst>
          </p:cNvPr>
          <p:cNvSpPr txBox="1"/>
          <p:nvPr/>
        </p:nvSpPr>
        <p:spPr>
          <a:xfrm>
            <a:off x="6622211" y="1906438"/>
            <a:ext cx="4612256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lvl="0" indent="-457200" rtl="0">
              <a:spcAft>
                <a:spcPts val="600"/>
              </a:spcAft>
              <a:buFont typeface="Arial,Sans-Serif"/>
              <a:buChar char="•"/>
            </a:pPr>
            <a:r>
              <a:rPr lang="en-US" sz="2600" b="1" baseline="0" dirty="0">
                <a:latin typeface="helvetica"/>
                <a:ea typeface="Arial"/>
                <a:cs typeface="Arial"/>
              </a:rPr>
              <a:t>Wellness Graphics​</a:t>
            </a:r>
            <a:r>
              <a:rPr lang="en-US" sz="2600" b="1" dirty="0">
                <a:latin typeface="helvetica"/>
                <a:ea typeface="Arial"/>
                <a:cs typeface="Arial"/>
              </a:rPr>
              <a:t>​</a:t>
            </a:r>
            <a:endParaRPr lang="en-US" sz="2600" b="1" dirty="0">
              <a:latin typeface="helvetica"/>
              <a:cs typeface="helvetica"/>
            </a:endParaRPr>
          </a:p>
          <a:p>
            <a:pPr marL="914400" lvl="1" indent="-457200" rtl="0">
              <a:spcAft>
                <a:spcPts val="600"/>
              </a:spcAft>
              <a:buFont typeface="Arial,Sans-Serif"/>
              <a:buChar char="•"/>
            </a:pPr>
            <a:r>
              <a:rPr lang="en-US" sz="2600" baseline="0" dirty="0">
                <a:latin typeface="helvetica"/>
                <a:ea typeface="Arial"/>
                <a:cs typeface="Arial"/>
              </a:rPr>
              <a:t>Social media posts​</a:t>
            </a:r>
            <a:r>
              <a:rPr lang="en-US" sz="2600" dirty="0">
                <a:latin typeface="helvetica"/>
                <a:ea typeface="Arial"/>
                <a:cs typeface="Arial"/>
              </a:rPr>
              <a:t>​</a:t>
            </a:r>
          </a:p>
          <a:p>
            <a:pPr marL="914400" lvl="1" indent="-457200" rtl="0">
              <a:spcAft>
                <a:spcPts val="600"/>
              </a:spcAft>
              <a:buFont typeface="Arial,Sans-Serif"/>
              <a:buChar char="•"/>
            </a:pPr>
            <a:r>
              <a:rPr lang="en-US" sz="2600" baseline="0" dirty="0">
                <a:latin typeface="helvetica"/>
                <a:ea typeface="Arial"/>
                <a:cs typeface="Arial"/>
              </a:rPr>
              <a:t>Phone backgrounds​</a:t>
            </a:r>
            <a:r>
              <a:rPr lang="en-US" sz="2600" dirty="0">
                <a:latin typeface="helvetica"/>
                <a:ea typeface="Arial"/>
                <a:cs typeface="Arial"/>
              </a:rPr>
              <a:t>​</a:t>
            </a:r>
          </a:p>
          <a:p>
            <a:pPr marL="457200" lvl="0" indent="-457200" rtl="0">
              <a:spcAft>
                <a:spcPts val="600"/>
              </a:spcAft>
              <a:buFont typeface="Arial,Sans-Serif"/>
              <a:buChar char="•"/>
            </a:pPr>
            <a:r>
              <a:rPr lang="en-US" sz="2600" b="1" baseline="0" dirty="0">
                <a:latin typeface="helvetica"/>
                <a:ea typeface="Arial"/>
                <a:cs typeface="Arial"/>
              </a:rPr>
              <a:t>Feedback Form​</a:t>
            </a:r>
            <a:r>
              <a:rPr lang="en-US" sz="2600" b="1" dirty="0">
                <a:latin typeface="helvetica"/>
                <a:ea typeface="Arial"/>
                <a:cs typeface="Arial"/>
              </a:rPr>
              <a:t>​</a:t>
            </a:r>
          </a:p>
          <a:p>
            <a:pPr marL="457200" lvl="0" indent="-457200" rtl="0">
              <a:spcAft>
                <a:spcPts val="600"/>
              </a:spcAft>
              <a:buFont typeface="Arial,Sans-Serif"/>
              <a:buChar char="•"/>
            </a:pPr>
            <a:r>
              <a:rPr lang="en-US" sz="2600" b="1" baseline="0" dirty="0">
                <a:latin typeface="helvetica"/>
                <a:ea typeface="Arial"/>
                <a:cs typeface="Arial"/>
              </a:rPr>
              <a:t>Helpful Links​</a:t>
            </a:r>
            <a:r>
              <a:rPr lang="en-US" sz="2600" b="1" dirty="0">
                <a:latin typeface="helvetica"/>
                <a:ea typeface="Arial"/>
                <a:cs typeface="Arial"/>
              </a:rPr>
              <a:t>​</a:t>
            </a:r>
            <a:endParaRPr lang="en-US" sz="2600" b="1">
              <a:latin typeface="helvetica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57BD61-AE40-BF78-3C00-A6CFA3DCC4DD}"/>
              </a:ext>
            </a:extLst>
          </p:cNvPr>
          <p:cNvSpPr/>
          <p:nvPr/>
        </p:nvSpPr>
        <p:spPr>
          <a:xfrm>
            <a:off x="837545" y="2389436"/>
            <a:ext cx="5202612" cy="33541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B48E30F-2807-F402-2009-3E89D890A6BF}"/>
              </a:ext>
            </a:extLst>
          </p:cNvPr>
          <p:cNvSpPr/>
          <p:nvPr/>
        </p:nvSpPr>
        <p:spPr>
          <a:xfrm>
            <a:off x="1470203" y="1821094"/>
            <a:ext cx="1047964" cy="32158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549DF-7883-FC74-EB13-DB2B1F1F153B}"/>
              </a:ext>
            </a:extLst>
          </p:cNvPr>
          <p:cNvSpPr txBox="1"/>
          <p:nvPr/>
        </p:nvSpPr>
        <p:spPr>
          <a:xfrm rot="16200000">
            <a:off x="-50092" y="3244335"/>
            <a:ext cx="25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/>
                <a:cs typeface="Helvetica"/>
              </a:rPr>
              <a:t>Practice Categories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18250-AAF9-ED66-8B73-72751E68EC4A}"/>
              </a:ext>
            </a:extLst>
          </p:cNvPr>
          <p:cNvSpPr txBox="1"/>
          <p:nvPr/>
        </p:nvSpPr>
        <p:spPr>
          <a:xfrm>
            <a:off x="10376849" y="266131"/>
            <a:ext cx="1402578" cy="1169551"/>
          </a:xfrm>
          <a:prstGeom prst="rect">
            <a:avLst/>
          </a:prstGeom>
          <a:noFill/>
          <a:ln>
            <a:solidFill>
              <a:srgbClr val="7498D8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Helvetica"/>
                <a:cs typeface="Calibri"/>
              </a:rPr>
              <a:t>Underlined text is linked to resources with extra information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D4294-A93C-B63B-CA22-253A95A41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" r="1888" b="-157"/>
          <a:stretch/>
        </p:blipFill>
        <p:spPr>
          <a:xfrm>
            <a:off x="1807419" y="0"/>
            <a:ext cx="8495381" cy="68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B653CD1-C7B4-074E-E745-8788A3EC4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  <a:t>What You Need to Know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899160" y="1740131"/>
            <a:ext cx="9566724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Helvetica"/>
                <a:cs typeface="Helvetica"/>
              </a:rPr>
              <a:t>Self-Care Practices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40 practices total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Three main categories and group bonus activities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Some include links to resources with extra guidance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prstClr val="black"/>
                </a:solidFill>
                <a:latin typeface="Helvetica"/>
                <a:cs typeface="Helvetica"/>
              </a:rPr>
              <a:t>Select and complete at least </a:t>
            </a:r>
            <a:r>
              <a:rPr lang="en-US" sz="2400" b="1" u="sng">
                <a:solidFill>
                  <a:prstClr val="black"/>
                </a:solidFill>
                <a:latin typeface="Helvetica"/>
                <a:cs typeface="Helvetica"/>
              </a:rPr>
              <a:t>one</a:t>
            </a:r>
            <a:r>
              <a:rPr lang="en-US" sz="2400" b="1">
                <a:solidFill>
                  <a:prstClr val="black"/>
                </a:solidFill>
                <a:latin typeface="Helvetica"/>
                <a:cs typeface="Helvetica"/>
              </a:rPr>
              <a:t> practice each day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prstClr val="black"/>
                </a:solidFill>
                <a:latin typeface="Helvetica"/>
                <a:cs typeface="Helvetica"/>
              </a:rPr>
              <a:t>Complete at least </a:t>
            </a:r>
            <a:r>
              <a:rPr lang="en-US" sz="2400" b="1" u="sng">
                <a:solidFill>
                  <a:prstClr val="black"/>
                </a:solidFill>
                <a:latin typeface="Helvetica"/>
                <a:cs typeface="Helvetica"/>
              </a:rPr>
              <a:t>one</a:t>
            </a:r>
            <a:r>
              <a:rPr lang="en-US" sz="2400" b="1">
                <a:solidFill>
                  <a:prstClr val="black"/>
                </a:solidFill>
                <a:latin typeface="Helvetica"/>
                <a:cs typeface="Helvetica"/>
              </a:rPr>
              <a:t> practice from each of the </a:t>
            </a:r>
            <a:r>
              <a:rPr lang="en-US" sz="2400" b="1" u="sng">
                <a:solidFill>
                  <a:prstClr val="black"/>
                </a:solidFill>
                <a:latin typeface="Helvetica"/>
                <a:cs typeface="Helvetica"/>
              </a:rPr>
              <a:t>three</a:t>
            </a:r>
            <a:r>
              <a:rPr lang="en-US" sz="2400" b="1">
                <a:solidFill>
                  <a:prstClr val="black"/>
                </a:solidFill>
                <a:latin typeface="Helvetica"/>
                <a:cs typeface="Helvetica"/>
              </a:rPr>
              <a:t> main categories every week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/>
                </a:solidFill>
                <a:latin typeface="Helvetica"/>
                <a:cs typeface="Helvetica"/>
              </a:rPr>
              <a:t>Three free REST DAYS on which you do not need to complete a self-care practice</a:t>
            </a:r>
            <a:endParaRPr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9B8835E-4139-05F8-0D5F-28D62E7CE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F3597BE-01E1-B8D3-9234-4C13CCDC2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9" y="94683"/>
            <a:ext cx="2468670" cy="1019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C9745-EAEC-CA73-7EDB-4AA0E1F5F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35240">
            <a:off x="9594025" y="1845998"/>
            <a:ext cx="2119491" cy="21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B653CD1-C7B4-074E-E745-8788A3EC4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  <a:t>What You Need to Know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899160" y="1664721"/>
            <a:ext cx="8912660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Practice Calendar</a:t>
            </a:r>
            <a:endParaRPr lang="en-US" sz="2400">
              <a:solidFill>
                <a:prstClr val="black"/>
              </a:solidFill>
              <a:latin typeface="Helvetica"/>
              <a:cs typeface="Helvetica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Keep track of your progress over the 30 days!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9B8835E-4139-05F8-0D5F-28D62E7CE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F3597BE-01E1-B8D3-9234-4C13CCDC2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59" y="94683"/>
            <a:ext cx="2468670" cy="10196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A537E-903C-043B-2A0E-513640E0ADC9}"/>
              </a:ext>
            </a:extLst>
          </p:cNvPr>
          <p:cNvSpPr txBox="1"/>
          <p:nvPr/>
        </p:nvSpPr>
        <p:spPr>
          <a:xfrm>
            <a:off x="899161" y="2843883"/>
            <a:ext cx="47328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latin typeface="Helvetica" panose="020B0604020202020204" pitchFamily="34" charset="0"/>
                <a:cs typeface="Helvetica" panose="020B0604020202020204" pitchFamily="34" charset="0"/>
              </a:rPr>
              <a:t>Write down 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which practice(s) you completed on the corresponding day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the end of each week, </a:t>
            </a:r>
            <a:r>
              <a:rPr lang="en-US" sz="2400" b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check off </a:t>
            </a:r>
            <a:r>
              <a:rPr lang="en-US" sz="2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which categories you selected that week’s practices from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D49E43-7942-F823-B74C-537C9BAAC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491" y="2960257"/>
            <a:ext cx="5607338" cy="36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0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D8CDBB72-A059-466C-807A-3CDCB70ACE1F}" vid="{851008EF-42F1-481B-B193-EF158D78A2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1E09A20FB5947B690BC720B6FDD48" ma:contentTypeVersion="15" ma:contentTypeDescription="Create a new document." ma:contentTypeScope="" ma:versionID="7b8ece0cc90debf4aca00cfb9ac845f6">
  <xsd:schema xmlns:xsd="http://www.w3.org/2001/XMLSchema" xmlns:xs="http://www.w3.org/2001/XMLSchema" xmlns:p="http://schemas.microsoft.com/office/2006/metadata/properties" xmlns:ns2="4deb9657-b166-4a5b-b7a1-3c42e1a5678f" xmlns:ns3="f661cd3e-a21e-42ec-ae01-7a63716b56cd" targetNamespace="http://schemas.microsoft.com/office/2006/metadata/properties" ma:root="true" ma:fieldsID="493d6a2737b1d24314c54340ead1273b" ns2:_="" ns3:_="">
    <xsd:import namespace="4deb9657-b166-4a5b-b7a1-3c42e1a5678f"/>
    <xsd:import namespace="f661cd3e-a21e-42ec-ae01-7a63716b56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b9657-b166-4a5b-b7a1-3c42e1a56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escription" ma:index="21" nillable="true" ma:displayName="Description " ma:description="Describes material and intended use." ma:format="Dropdown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1cd3e-a21e-42ec-ae01-7a63716b5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eb9657-b166-4a5b-b7a1-3c42e1a5678f">
      <Terms xmlns="http://schemas.microsoft.com/office/infopath/2007/PartnerControls"/>
    </lcf76f155ced4ddcb4097134ff3c332f>
    <Description xmlns="4deb9657-b166-4a5b-b7a1-3c42e1a567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C7F682-3874-4137-8BF8-7A29B1254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b9657-b166-4a5b-b7a1-3c42e1a5678f"/>
    <ds:schemaRef ds:uri="f661cd3e-a21e-42ec-ae01-7a63716b5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1D13B3-21B3-49E4-83F6-3FB291635D03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f661cd3e-a21e-42ec-ae01-7a63716b56cd"/>
    <ds:schemaRef ds:uri="4deb9657-b166-4a5b-b7a1-3c42e1a5678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6915E07-14DD-4BBD-AC46-66C2ED0392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C</Template>
  <TotalTime>0</TotalTime>
  <Words>391</Words>
  <Application>Microsoft Office PowerPoint</Application>
  <PresentationFormat>Widescreen</PresentationFormat>
  <Paragraphs>54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30-Day Mental Wellness Practice   Build a wellness routine with activities that work for YOU   </vt:lpstr>
      <vt:lpstr>What is Mental Wellness?</vt:lpstr>
      <vt:lpstr>PowerPoint Presentation</vt:lpstr>
      <vt:lpstr>Prioritize Self-Care</vt:lpstr>
      <vt:lpstr>30-Day Practice Overview</vt:lpstr>
      <vt:lpstr>Webpage Outline</vt:lpstr>
      <vt:lpstr>PowerPoint Presentation</vt:lpstr>
      <vt:lpstr>What You Need to Know</vt:lpstr>
      <vt:lpstr>What You Need to Know</vt:lpstr>
      <vt:lpstr>Activity Time</vt:lpstr>
      <vt:lpstr>PowerPoint Presentation</vt:lpstr>
      <vt:lpstr>Start Today!</vt:lpstr>
    </vt:vector>
  </TitlesOfParts>
  <Company>County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30-Day Mental Wellness Challenge   Alina Kajley  February 8, 2024</dc:title>
  <dc:creator>Kajley, Alina K</dc:creator>
  <cp:lastModifiedBy>Calderon-Vargas, Erica</cp:lastModifiedBy>
  <cp:revision>252</cp:revision>
  <dcterms:created xsi:type="dcterms:W3CDTF">2024-02-01T21:26:13Z</dcterms:created>
  <dcterms:modified xsi:type="dcterms:W3CDTF">2024-08-29T23:09:29Z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0x0101006E71E09A20FB5947B690BC720B6FDD48</vt:lpwstr>
  </property>
  <property fmtid="{D5CDD505-2E9C-101B-9397-08002B2CF9AE}" pid="3" name="MediaServiceImageTags">
    <vt:lpwstr/>
  </property>
</Properties>
</file>