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94" r:id="rId5"/>
    <p:sldId id="298" r:id="rId6"/>
    <p:sldId id="301" r:id="rId7"/>
    <p:sldId id="304" r:id="rId8"/>
    <p:sldId id="310" r:id="rId9"/>
    <p:sldId id="308" r:id="rId10"/>
    <p:sldId id="287" r:id="rId11"/>
    <p:sldId id="311" r:id="rId12"/>
    <p:sldId id="312" r:id="rId13"/>
    <p:sldId id="309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183F28-D7BC-5BCC-487A-950F9AB264E3}" name="Sen, Divya" initials="DS" userId="S::Divya.Sen@sdcounty.ca.gov::65571ad3-0d93-4d8f-a660-0084b075d67a" providerId="AD"/>
  <p188:author id="{DC1D742E-0A08-58DC-ED31-1CD976C9687D}" name="Calderon-Vargas, Erica" initials="CVE" userId="S::Erica.Calderon-Vargas@sdcounty.ca.gov::0286c849-9f35-46e6-8200-48f778dbb4b2" providerId="AD"/>
  <p188:author id="{39DB2842-220D-6935-75D1-18F7F6E7C388}" name="Kajley, Alina K" initials="KK" userId="S::alinak.kajley@sdcounty.ca.gov::862663f5-2277-4527-a4b6-0eec1900c8b1" providerId="AD"/>
  <p188:author id="{33E8508B-19A8-0109-46D9-ABDE1F20461A}" name="Sen, Divya" initials="SD" userId="S::divya.sen@sdcounty.ca.gov::65571ad3-0d93-4d8f-a660-0084b075d67a" providerId="AD"/>
  <p188:author id="{3018A6B2-E289-1A24-00A0-B6368464C171}" name="Hunter Wellens, Cristina" initials="CH" userId="S::Cristina.HunterWellens@sdcounty.ca.gov::59efb7b1-fced-40d9-b66e-eef536d019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7D9"/>
    <a:srgbClr val="7498D8"/>
    <a:srgbClr val="E3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1DFB9-E68A-422F-AD56-C850EE9361B2}" v="8" dt="2026-04-28T19:56:4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3" autoAdjust="0"/>
  </p:normalViewPr>
  <p:slideViewPr>
    <p:cSldViewPr snapToGrid="0">
      <p:cViewPr varScale="1">
        <p:scale>
          <a:sx n="72" d="100"/>
          <a:sy n="72" d="100"/>
        </p:scale>
        <p:origin x="192" y="67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al, Angeli" userId="7c44f1b5-c376-46b6-a2d6-18b01d292c8c" providerId="ADAL" clId="{BE4A2519-2C6E-4684-8B70-C03448511FB7}"/>
    <pc:docChg chg="undo custSel modSld">
      <pc:chgData name="Cabal, Angeli" userId="7c44f1b5-c376-46b6-a2d6-18b01d292c8c" providerId="ADAL" clId="{BE4A2519-2C6E-4684-8B70-C03448511FB7}" dt="2026-04-28T19:57:56.004" v="88" actId="962"/>
      <pc:docMkLst>
        <pc:docMk/>
      </pc:docMkLst>
      <pc:sldChg chg="addSp delSp modSp mod">
        <pc:chgData name="Cabal, Angeli" userId="7c44f1b5-c376-46b6-a2d6-18b01d292c8c" providerId="ADAL" clId="{BE4A2519-2C6E-4684-8B70-C03448511FB7}" dt="2026-04-28T19:57:54.269" v="86" actId="962"/>
        <pc:sldMkLst>
          <pc:docMk/>
          <pc:sldMk cId="4142389483" sldId="287"/>
        </pc:sldMkLst>
        <pc:picChg chg="add mod">
          <ac:chgData name="Cabal, Angeli" userId="7c44f1b5-c376-46b6-a2d6-18b01d292c8c" providerId="ADAL" clId="{BE4A2519-2C6E-4684-8B70-C03448511FB7}" dt="2026-04-28T19:57:54.269" v="86" actId="962"/>
          <ac:picMkLst>
            <pc:docMk/>
            <pc:sldMk cId="4142389483" sldId="287"/>
            <ac:picMk id="6" creationId="{0E073944-D639-D66D-69D8-100C9C7C3F7A}"/>
          </ac:picMkLst>
        </pc:picChg>
        <pc:picChg chg="del">
          <ac:chgData name="Cabal, Angeli" userId="7c44f1b5-c376-46b6-a2d6-18b01d292c8c" providerId="ADAL" clId="{BE4A2519-2C6E-4684-8B70-C03448511FB7}" dt="2026-04-28T19:56:32.763" v="13" actId="478"/>
          <ac:picMkLst>
            <pc:docMk/>
            <pc:sldMk cId="4142389483" sldId="287"/>
            <ac:picMk id="8" creationId="{BF3597BE-01E1-B8D3-9234-4C13CCDC2AA2}"/>
          </ac:picMkLst>
        </pc:picChg>
      </pc:sldChg>
      <pc:sldChg chg="addSp delSp modSp mod setBg">
        <pc:chgData name="Cabal, Angeli" userId="7c44f1b5-c376-46b6-a2d6-18b01d292c8c" providerId="ADAL" clId="{BE4A2519-2C6E-4684-8B70-C03448511FB7}" dt="2026-04-28T19:57:32.807" v="79" actId="962"/>
        <pc:sldMkLst>
          <pc:docMk/>
          <pc:sldMk cId="4112805061" sldId="294"/>
        </pc:sldMkLst>
        <pc:spChg chg="mod">
          <ac:chgData name="Cabal, Angeli" userId="7c44f1b5-c376-46b6-a2d6-18b01d292c8c" providerId="ADAL" clId="{BE4A2519-2C6E-4684-8B70-C03448511FB7}" dt="2026-04-28T19:56:03.675" v="4" actId="26606"/>
          <ac:spMkLst>
            <pc:docMk/>
            <pc:sldMk cId="4112805061" sldId="294"/>
            <ac:spMk id="2" creationId="{593681CF-71AC-AFCE-F44F-AFC513C78C94}"/>
          </ac:spMkLst>
        </pc:spChg>
        <pc:spChg chg="add del">
          <ac:chgData name="Cabal, Angeli" userId="7c44f1b5-c376-46b6-a2d6-18b01d292c8c" providerId="ADAL" clId="{BE4A2519-2C6E-4684-8B70-C03448511FB7}" dt="2026-04-28T19:56:03.675" v="4" actId="26606"/>
          <ac:spMkLst>
            <pc:docMk/>
            <pc:sldMk cId="4112805061" sldId="294"/>
            <ac:spMk id="12" creationId="{FB5B0058-AF13-4859-B429-4EDDE2A26F7F}"/>
          </ac:spMkLst>
        </pc:spChg>
        <pc:spChg chg="add del">
          <ac:chgData name="Cabal, Angeli" userId="7c44f1b5-c376-46b6-a2d6-18b01d292c8c" providerId="ADAL" clId="{BE4A2519-2C6E-4684-8B70-C03448511FB7}" dt="2026-04-28T19:56:03.675" v="4" actId="26606"/>
          <ac:spMkLst>
            <pc:docMk/>
            <pc:sldMk cId="4112805061" sldId="294"/>
            <ac:spMk id="16" creationId="{81BD432D-FAB3-4B5D-BF27-4DA7C75B3238}"/>
          </ac:spMkLst>
        </pc:spChg>
        <pc:picChg chg="mod ord">
          <ac:chgData name="Cabal, Angeli" userId="7c44f1b5-c376-46b6-a2d6-18b01d292c8c" providerId="ADAL" clId="{BE4A2519-2C6E-4684-8B70-C03448511FB7}" dt="2026-04-28T19:56:03.675" v="4" actId="26606"/>
          <ac:picMkLst>
            <pc:docMk/>
            <pc:sldMk cId="4112805061" sldId="294"/>
            <ac:picMk id="3" creationId="{0B653CD1-C7B4-074E-E745-8788A3EC467C}"/>
          </ac:picMkLst>
        </pc:picChg>
        <pc:picChg chg="mod ord">
          <ac:chgData name="Cabal, Angeli" userId="7c44f1b5-c376-46b6-a2d6-18b01d292c8c" providerId="ADAL" clId="{BE4A2519-2C6E-4684-8B70-C03448511FB7}" dt="2026-04-28T19:57:32.807" v="79" actId="962"/>
          <ac:picMkLst>
            <pc:docMk/>
            <pc:sldMk cId="4112805061" sldId="294"/>
            <ac:picMk id="4" creationId="{2060E8EA-D7CB-304E-D18C-EC6D07916B6F}"/>
          </ac:picMkLst>
        </pc:picChg>
        <pc:picChg chg="add del mod">
          <ac:chgData name="Cabal, Angeli" userId="7c44f1b5-c376-46b6-a2d6-18b01d292c8c" providerId="ADAL" clId="{BE4A2519-2C6E-4684-8B70-C03448511FB7}" dt="2026-04-28T19:55:47.756" v="1" actId="931"/>
          <ac:picMkLst>
            <pc:docMk/>
            <pc:sldMk cId="4112805061" sldId="294"/>
            <ac:picMk id="6" creationId="{C60C04CE-9286-1D57-F3A8-243669C5E383}"/>
          </ac:picMkLst>
        </pc:picChg>
        <pc:picChg chg="mod">
          <ac:chgData name="Cabal, Angeli" userId="7c44f1b5-c376-46b6-a2d6-18b01d292c8c" providerId="ADAL" clId="{BE4A2519-2C6E-4684-8B70-C03448511FB7}" dt="2026-04-28T19:57:03.063" v="78" actId="962"/>
          <ac:picMkLst>
            <pc:docMk/>
            <pc:sldMk cId="4112805061" sldId="294"/>
            <ac:picMk id="7" creationId="{0F2AC9C6-2F2F-B5D1-82FF-722CB7FCA7D5}"/>
          </ac:picMkLst>
        </pc:picChg>
        <pc:cxnChg chg="add del">
          <ac:chgData name="Cabal, Angeli" userId="7c44f1b5-c376-46b6-a2d6-18b01d292c8c" providerId="ADAL" clId="{BE4A2519-2C6E-4684-8B70-C03448511FB7}" dt="2026-04-28T19:56:03.675" v="4" actId="26606"/>
          <ac:cxnSpMkLst>
            <pc:docMk/>
            <pc:sldMk cId="4112805061" sldId="294"/>
            <ac:cxnSpMk id="14" creationId="{07A9243D-8FC3-4B36-874B-55906B03F484}"/>
          </ac:cxnSpMkLst>
        </pc:cxnChg>
      </pc:sldChg>
      <pc:sldChg chg="addSp delSp modSp mod">
        <pc:chgData name="Cabal, Angeli" userId="7c44f1b5-c376-46b6-a2d6-18b01d292c8c" providerId="ADAL" clId="{BE4A2519-2C6E-4684-8B70-C03448511FB7}" dt="2026-04-28T19:57:34.634" v="80" actId="962"/>
        <pc:sldMkLst>
          <pc:docMk/>
          <pc:sldMk cId="3736421260" sldId="298"/>
        </pc:sldMkLst>
        <pc:picChg chg="add mod">
          <ac:chgData name="Cabal, Angeli" userId="7c44f1b5-c376-46b6-a2d6-18b01d292c8c" providerId="ADAL" clId="{BE4A2519-2C6E-4684-8B70-C03448511FB7}" dt="2026-04-28T19:57:34.634" v="80" actId="962"/>
          <ac:picMkLst>
            <pc:docMk/>
            <pc:sldMk cId="3736421260" sldId="298"/>
            <ac:picMk id="4" creationId="{B1CA6860-11F6-1E74-BA91-9BA7FC9F8194}"/>
          </ac:picMkLst>
        </pc:picChg>
        <pc:picChg chg="del">
          <ac:chgData name="Cabal, Angeli" userId="7c44f1b5-c376-46b6-a2d6-18b01d292c8c" providerId="ADAL" clId="{BE4A2519-2C6E-4684-8B70-C03448511FB7}" dt="2026-04-28T19:56:08.120" v="5" actId="478"/>
          <ac:picMkLst>
            <pc:docMk/>
            <pc:sldMk cId="3736421260" sldId="298"/>
            <ac:picMk id="8" creationId="{BF3597BE-01E1-B8D3-9234-4C13CCDC2AA2}"/>
          </ac:picMkLst>
        </pc:picChg>
      </pc:sldChg>
      <pc:sldChg chg="addSp delSp modSp mod">
        <pc:chgData name="Cabal, Angeli" userId="7c44f1b5-c376-46b6-a2d6-18b01d292c8c" providerId="ADAL" clId="{BE4A2519-2C6E-4684-8B70-C03448511FB7}" dt="2026-04-28T19:57:35.754" v="81" actId="962"/>
        <pc:sldMkLst>
          <pc:docMk/>
          <pc:sldMk cId="1162194150" sldId="301"/>
        </pc:sldMkLst>
        <pc:picChg chg="add mod">
          <ac:chgData name="Cabal, Angeli" userId="7c44f1b5-c376-46b6-a2d6-18b01d292c8c" providerId="ADAL" clId="{BE4A2519-2C6E-4684-8B70-C03448511FB7}" dt="2026-04-28T19:57:35.754" v="81" actId="962"/>
          <ac:picMkLst>
            <pc:docMk/>
            <pc:sldMk cId="1162194150" sldId="301"/>
            <ac:picMk id="6" creationId="{99D86226-5ECB-D175-692F-3CBEE7EC8E61}"/>
          </ac:picMkLst>
        </pc:picChg>
        <pc:picChg chg="del">
          <ac:chgData name="Cabal, Angeli" userId="7c44f1b5-c376-46b6-a2d6-18b01d292c8c" providerId="ADAL" clId="{BE4A2519-2C6E-4684-8B70-C03448511FB7}" dt="2026-04-28T19:56:11.414" v="7" actId="478"/>
          <ac:picMkLst>
            <pc:docMk/>
            <pc:sldMk cId="1162194150" sldId="301"/>
            <ac:picMk id="8" creationId="{BF3597BE-01E1-B8D3-9234-4C13CCDC2AA2}"/>
          </ac:picMkLst>
        </pc:picChg>
      </pc:sldChg>
      <pc:sldChg chg="modSp mod">
        <pc:chgData name="Cabal, Angeli" userId="7c44f1b5-c376-46b6-a2d6-18b01d292c8c" providerId="ADAL" clId="{BE4A2519-2C6E-4684-8B70-C03448511FB7}" dt="2026-04-28T19:57:50.650" v="83" actId="962"/>
        <pc:sldMkLst>
          <pc:docMk/>
          <pc:sldMk cId="3633295041" sldId="304"/>
        </pc:sldMkLst>
        <pc:spChg chg="mod">
          <ac:chgData name="Cabal, Angeli" userId="7c44f1b5-c376-46b6-a2d6-18b01d292c8c" providerId="ADAL" clId="{BE4A2519-2C6E-4684-8B70-C03448511FB7}" dt="2026-04-28T19:57:50.650" v="83" actId="962"/>
          <ac:spMkLst>
            <pc:docMk/>
            <pc:sldMk cId="3633295041" sldId="304"/>
            <ac:spMk id="4" creationId="{A2704482-ADFF-2732-7F0B-F193003BB71F}"/>
          </ac:spMkLst>
        </pc:spChg>
        <pc:spChg chg="mod">
          <ac:chgData name="Cabal, Angeli" userId="7c44f1b5-c376-46b6-a2d6-18b01d292c8c" providerId="ADAL" clId="{BE4A2519-2C6E-4684-8B70-C03448511FB7}" dt="2026-04-28T19:57:40.266" v="82" actId="962"/>
          <ac:spMkLst>
            <pc:docMk/>
            <pc:sldMk cId="3633295041" sldId="304"/>
            <ac:spMk id="15" creationId="{5B48E30F-2807-F402-2009-3E89D890A6BF}"/>
          </ac:spMkLst>
        </pc:spChg>
      </pc:sldChg>
      <pc:sldChg chg="addSp delSp modSp mod">
        <pc:chgData name="Cabal, Angeli" userId="7c44f1b5-c376-46b6-a2d6-18b01d292c8c" providerId="ADAL" clId="{BE4A2519-2C6E-4684-8B70-C03448511FB7}" dt="2026-04-28T19:57:52.855" v="85" actId="962"/>
        <pc:sldMkLst>
          <pc:docMk/>
          <pc:sldMk cId="319484347" sldId="308"/>
        </pc:sldMkLst>
        <pc:picChg chg="add mod">
          <ac:chgData name="Cabal, Angeli" userId="7c44f1b5-c376-46b6-a2d6-18b01d292c8c" providerId="ADAL" clId="{BE4A2519-2C6E-4684-8B70-C03448511FB7}" dt="2026-04-28T19:57:52.855" v="85" actId="962"/>
          <ac:picMkLst>
            <pc:docMk/>
            <pc:sldMk cId="319484347" sldId="308"/>
            <ac:picMk id="4" creationId="{8767F224-14BC-CF76-419A-F934DE2FA4D9}"/>
          </ac:picMkLst>
        </pc:picChg>
        <pc:picChg chg="del">
          <ac:chgData name="Cabal, Angeli" userId="7c44f1b5-c376-46b6-a2d6-18b01d292c8c" providerId="ADAL" clId="{BE4A2519-2C6E-4684-8B70-C03448511FB7}" dt="2026-04-28T19:56:28.303" v="11" actId="478"/>
          <ac:picMkLst>
            <pc:docMk/>
            <pc:sldMk cId="319484347" sldId="308"/>
            <ac:picMk id="8" creationId="{BF3597BE-01E1-B8D3-9234-4C13CCDC2AA2}"/>
          </ac:picMkLst>
        </pc:picChg>
      </pc:sldChg>
      <pc:sldChg chg="addSp delSp modSp mod">
        <pc:chgData name="Cabal, Angeli" userId="7c44f1b5-c376-46b6-a2d6-18b01d292c8c" providerId="ADAL" clId="{BE4A2519-2C6E-4684-8B70-C03448511FB7}" dt="2026-04-28T19:57:51.995" v="84" actId="962"/>
        <pc:sldMkLst>
          <pc:docMk/>
          <pc:sldMk cId="394810411" sldId="310"/>
        </pc:sldMkLst>
        <pc:picChg chg="add mod">
          <ac:chgData name="Cabal, Angeli" userId="7c44f1b5-c376-46b6-a2d6-18b01d292c8c" providerId="ADAL" clId="{BE4A2519-2C6E-4684-8B70-C03448511FB7}" dt="2026-04-28T19:57:51.995" v="84" actId="962"/>
          <ac:picMkLst>
            <pc:docMk/>
            <pc:sldMk cId="394810411" sldId="310"/>
            <ac:picMk id="4" creationId="{12CD726F-AF78-529D-CE9D-7534FD55A90F}"/>
          </ac:picMkLst>
        </pc:picChg>
        <pc:picChg chg="del">
          <ac:chgData name="Cabal, Angeli" userId="7c44f1b5-c376-46b6-a2d6-18b01d292c8c" providerId="ADAL" clId="{BE4A2519-2C6E-4684-8B70-C03448511FB7}" dt="2026-04-28T19:56:14.432" v="9" actId="478"/>
          <ac:picMkLst>
            <pc:docMk/>
            <pc:sldMk cId="394810411" sldId="310"/>
            <ac:picMk id="8" creationId="{296F300A-2549-4AAA-2D8E-97B913E1E72E}"/>
          </ac:picMkLst>
        </pc:picChg>
      </pc:sldChg>
      <pc:sldChg chg="addSp delSp modSp mod">
        <pc:chgData name="Cabal, Angeli" userId="7c44f1b5-c376-46b6-a2d6-18b01d292c8c" providerId="ADAL" clId="{BE4A2519-2C6E-4684-8B70-C03448511FB7}" dt="2026-04-28T19:57:55.158" v="87" actId="962"/>
        <pc:sldMkLst>
          <pc:docMk/>
          <pc:sldMk cId="2572864715" sldId="311"/>
        </pc:sldMkLst>
        <pc:picChg chg="add mod">
          <ac:chgData name="Cabal, Angeli" userId="7c44f1b5-c376-46b6-a2d6-18b01d292c8c" providerId="ADAL" clId="{BE4A2519-2C6E-4684-8B70-C03448511FB7}" dt="2026-04-28T19:57:55.158" v="87" actId="962"/>
          <ac:picMkLst>
            <pc:docMk/>
            <pc:sldMk cId="2572864715" sldId="311"/>
            <ac:picMk id="4" creationId="{725278E2-D5F5-14BD-4997-9D70C08946FC}"/>
          </ac:picMkLst>
        </pc:picChg>
        <pc:picChg chg="del">
          <ac:chgData name="Cabal, Angeli" userId="7c44f1b5-c376-46b6-a2d6-18b01d292c8c" providerId="ADAL" clId="{BE4A2519-2C6E-4684-8B70-C03448511FB7}" dt="2026-04-28T19:56:40.111" v="15" actId="478"/>
          <ac:picMkLst>
            <pc:docMk/>
            <pc:sldMk cId="2572864715" sldId="311"/>
            <ac:picMk id="8" creationId="{73A22F65-C893-081A-ACE4-4B54C80ACB3B}"/>
          </ac:picMkLst>
        </pc:picChg>
      </pc:sldChg>
      <pc:sldChg chg="addSp delSp modSp mod">
        <pc:chgData name="Cabal, Angeli" userId="7c44f1b5-c376-46b6-a2d6-18b01d292c8c" providerId="ADAL" clId="{BE4A2519-2C6E-4684-8B70-C03448511FB7}" dt="2026-04-28T19:57:56.004" v="88" actId="962"/>
        <pc:sldMkLst>
          <pc:docMk/>
          <pc:sldMk cId="1799407476" sldId="312"/>
        </pc:sldMkLst>
        <pc:picChg chg="add mod">
          <ac:chgData name="Cabal, Angeli" userId="7c44f1b5-c376-46b6-a2d6-18b01d292c8c" providerId="ADAL" clId="{BE4A2519-2C6E-4684-8B70-C03448511FB7}" dt="2026-04-28T19:57:56.004" v="88" actId="962"/>
          <ac:picMkLst>
            <pc:docMk/>
            <pc:sldMk cId="1799407476" sldId="312"/>
            <ac:picMk id="4" creationId="{CD858249-2EC3-EC8E-752B-E38E80FDA2BE}"/>
          </ac:picMkLst>
        </pc:picChg>
        <pc:picChg chg="del">
          <ac:chgData name="Cabal, Angeli" userId="7c44f1b5-c376-46b6-a2d6-18b01d292c8c" providerId="ADAL" clId="{BE4A2519-2C6E-4684-8B70-C03448511FB7}" dt="2026-04-28T19:56:43.472" v="17" actId="478"/>
          <ac:picMkLst>
            <pc:docMk/>
            <pc:sldMk cId="1799407476" sldId="312"/>
            <ac:picMk id="8" creationId="{E2B6D5E6-898B-9043-2044-05A3D851B88E}"/>
          </ac:picMkLst>
        </pc:picChg>
      </pc:sldChg>
    </pc:docChg>
  </pc:docChgLst>
  <pc:docChgLst>
    <pc:chgData name="Sen, Divya" userId="S::divya.sen@sdcounty.ca.gov::65571ad3-0d93-4d8f-a660-0084b075d67a" providerId="AD" clId="Web-{A7B67827-7089-47DE-8593-2D1B03BC88C9}"/>
    <pc:docChg chg="modSld">
      <pc:chgData name="Sen, Divya" userId="S::divya.sen@sdcounty.ca.gov::65571ad3-0d93-4d8f-a660-0084b075d67a" providerId="AD" clId="Web-{A7B67827-7089-47DE-8593-2D1B03BC88C9}" dt="2026-04-14T17:27:03.990" v="277"/>
      <pc:docMkLst>
        <pc:docMk/>
      </pc:docMkLst>
      <pc:sldChg chg="modSp">
        <pc:chgData name="Sen, Divya" userId="S::divya.sen@sdcounty.ca.gov::65571ad3-0d93-4d8f-a660-0084b075d67a" providerId="AD" clId="Web-{A7B67827-7089-47DE-8593-2D1B03BC88C9}" dt="2026-04-14T17:21:03.703" v="194"/>
        <pc:sldMkLst>
          <pc:docMk/>
          <pc:sldMk cId="4142389483" sldId="287"/>
        </pc:sldMkLst>
        <pc:picChg chg="mod">
          <ac:chgData name="Sen, Divya" userId="S::divya.sen@sdcounty.ca.gov::65571ad3-0d93-4d8f-a660-0084b075d67a" providerId="AD" clId="Web-{A7B67827-7089-47DE-8593-2D1B03BC88C9}" dt="2026-04-14T17:01:40.924" v="58"/>
          <ac:picMkLst>
            <pc:docMk/>
            <pc:sldMk cId="4142389483" sldId="287"/>
            <ac:picMk id="3" creationId="{0B653CD1-C7B4-074E-E745-8788A3EC467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1:03.703" v="194"/>
          <ac:picMkLst>
            <pc:docMk/>
            <pc:sldMk cId="4142389483" sldId="287"/>
            <ac:picMk id="4" creationId="{80739695-7C17-C0F8-F34C-BE86CEFA172E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1:45.564" v="60"/>
          <ac:picMkLst>
            <pc:docMk/>
            <pc:sldMk cId="4142389483" sldId="287"/>
            <ac:picMk id="7" creationId="{59B8835E-4139-05F8-0D5F-28D62E7CE997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38.159" v="87"/>
          <ac:picMkLst>
            <pc:docMk/>
            <pc:sldMk cId="4142389483" sldId="287"/>
            <ac:picMk id="8" creationId="{BF3597BE-01E1-B8D3-9234-4C13CCDC2AA2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27:03.990" v="277"/>
        <pc:sldMkLst>
          <pc:docMk/>
          <pc:sldMk cId="1096004252" sldId="293"/>
        </pc:sldMkLst>
        <pc:spChg chg="mod">
          <ac:chgData name="Sen, Divya" userId="S::divya.sen@sdcounty.ca.gov::65571ad3-0d93-4d8f-a660-0084b075d67a" providerId="AD" clId="Web-{A7B67827-7089-47DE-8593-2D1B03BC88C9}" dt="2026-04-14T17:02:25.784" v="70"/>
          <ac:spMkLst>
            <pc:docMk/>
            <pc:sldMk cId="1096004252" sldId="293"/>
            <ac:spMk id="4" creationId="{156AAB1F-166F-76D2-4000-41D61D327086}"/>
          </ac:spMkLst>
        </pc:spChg>
        <pc:picChg chg="mod">
          <ac:chgData name="Sen, Divya" userId="S::divya.sen@sdcounty.ca.gov::65571ad3-0d93-4d8f-a660-0084b075d67a" providerId="AD" clId="Web-{A7B67827-7089-47DE-8593-2D1B03BC88C9}" dt="2026-04-14T17:27:03.990" v="277"/>
          <ac:picMkLst>
            <pc:docMk/>
            <pc:sldMk cId="1096004252" sldId="293"/>
            <ac:picMk id="5" creationId="{A759DBA3-58CF-97F6-6A02-3F495F09923E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3:40.986" v="230"/>
          <ac:picMkLst>
            <pc:docMk/>
            <pc:sldMk cId="1096004252" sldId="293"/>
            <ac:picMk id="6" creationId="{3FCE5C98-3795-9E3B-9C56-80C3B7653BFC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03:53.722" v="77"/>
        <pc:sldMkLst>
          <pc:docMk/>
          <pc:sldMk cId="4112805061" sldId="294"/>
        </pc:sldMkLst>
        <pc:picChg chg="mod">
          <ac:chgData name="Sen, Divya" userId="S::divya.sen@sdcounty.ca.gov::65571ad3-0d93-4d8f-a660-0084b075d67a" providerId="AD" clId="Web-{A7B67827-7089-47DE-8593-2D1B03BC88C9}" dt="2026-04-14T16:59:29.907" v="40"/>
          <ac:picMkLst>
            <pc:docMk/>
            <pc:sldMk cId="4112805061" sldId="294"/>
            <ac:picMk id="3" creationId="{0B653CD1-C7B4-074E-E745-8788A3EC467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3:53.722" v="77"/>
          <ac:picMkLst>
            <pc:docMk/>
            <pc:sldMk cId="4112805061" sldId="294"/>
            <ac:picMk id="7" creationId="{0F2AC9C6-2F2F-B5D1-82FF-722CB7FCA7D5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08:00.726" v="113"/>
        <pc:sldMkLst>
          <pc:docMk/>
          <pc:sldMk cId="3736421260" sldId="298"/>
        </pc:sldMkLst>
        <pc:picChg chg="mod">
          <ac:chgData name="Sen, Divya" userId="S::divya.sen@sdcounty.ca.gov::65571ad3-0d93-4d8f-a660-0084b075d67a" providerId="AD" clId="Web-{A7B67827-7089-47DE-8593-2D1B03BC88C9}" dt="2026-04-14T16:59:52.423" v="42"/>
          <ac:picMkLst>
            <pc:docMk/>
            <pc:sldMk cId="3736421260" sldId="298"/>
            <ac:picMk id="3" creationId="{0B653CD1-C7B4-074E-E745-8788A3EC467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6:59:57.985" v="44"/>
          <ac:picMkLst>
            <pc:docMk/>
            <pc:sldMk cId="3736421260" sldId="298"/>
            <ac:picMk id="7" creationId="{59B8835E-4139-05F8-0D5F-28D62E7CE997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8:00.726" v="113"/>
          <ac:picMkLst>
            <pc:docMk/>
            <pc:sldMk cId="3736421260" sldId="298"/>
            <ac:picMk id="9" creationId="{7E4E4085-1562-029F-43E1-1A19145BC20A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12:24.918" v="163"/>
        <pc:sldMkLst>
          <pc:docMk/>
          <pc:sldMk cId="1162194150" sldId="301"/>
        </pc:sldMkLst>
        <pc:picChg chg="mod">
          <ac:chgData name="Sen, Divya" userId="S::divya.sen@sdcounty.ca.gov::65571ad3-0d93-4d8f-a660-0084b075d67a" providerId="AD" clId="Web-{A7B67827-7089-47DE-8593-2D1B03BC88C9}" dt="2026-04-14T17:00:07.985" v="46"/>
          <ac:picMkLst>
            <pc:docMk/>
            <pc:sldMk cId="1162194150" sldId="301"/>
            <ac:picMk id="3" creationId="{0B653CD1-C7B4-074E-E745-8788A3EC467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12:24.918" v="163"/>
          <ac:picMkLst>
            <pc:docMk/>
            <pc:sldMk cId="1162194150" sldId="301"/>
            <ac:picMk id="4" creationId="{17B6D6F4-8E0D-C310-E779-F83F71817411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0:12.954" v="48"/>
          <ac:picMkLst>
            <pc:docMk/>
            <pc:sldMk cId="1162194150" sldId="301"/>
            <ac:picMk id="7" creationId="{59B8835E-4139-05F8-0D5F-28D62E7CE997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23.409" v="81"/>
          <ac:picMkLst>
            <pc:docMk/>
            <pc:sldMk cId="1162194150" sldId="301"/>
            <ac:picMk id="8" creationId="{BF3597BE-01E1-B8D3-9234-4C13CCDC2AA2}"/>
          </ac:picMkLst>
        </pc:picChg>
      </pc:sldChg>
      <pc:sldChg chg="addSp modSp">
        <pc:chgData name="Sen, Divya" userId="S::divya.sen@sdcounty.ca.gov::65571ad3-0d93-4d8f-a660-0084b075d67a" providerId="AD" clId="Web-{A7B67827-7089-47DE-8593-2D1B03BC88C9}" dt="2026-04-14T17:16:44.686" v="176"/>
        <pc:sldMkLst>
          <pc:docMk/>
          <pc:sldMk cId="3633295041" sldId="304"/>
        </pc:sldMkLst>
        <pc:spChg chg="add mod">
          <ac:chgData name="Sen, Divya" userId="S::divya.sen@sdcounty.ca.gov::65571ad3-0d93-4d8f-a660-0084b075d67a" providerId="AD" clId="Web-{A7B67827-7089-47DE-8593-2D1B03BC88C9}" dt="2026-04-14T16:55:11.983" v="10" actId="14100"/>
          <ac:spMkLst>
            <pc:docMk/>
            <pc:sldMk cId="3633295041" sldId="304"/>
            <ac:spMk id="4" creationId="{A2704482-ADFF-2732-7F0B-F193003BB71F}"/>
          </ac:spMkLst>
        </pc:spChg>
        <pc:spChg chg="add mod">
          <ac:chgData name="Sen, Divya" userId="S::divya.sen@sdcounty.ca.gov::65571ad3-0d93-4d8f-a660-0084b075d67a" providerId="AD" clId="Web-{A7B67827-7089-47DE-8593-2D1B03BC88C9}" dt="2026-04-14T16:56:32.811" v="38" actId="20577"/>
          <ac:spMkLst>
            <pc:docMk/>
            <pc:sldMk cId="3633295041" sldId="304"/>
            <ac:spMk id="6" creationId="{BA6AE4EF-366E-24E7-4E2E-051A9A56CD32}"/>
          </ac:spMkLst>
        </pc:spChg>
        <pc:picChg chg="mod">
          <ac:chgData name="Sen, Divya" userId="S::divya.sen@sdcounty.ca.gov::65571ad3-0d93-4d8f-a660-0084b075d67a" providerId="AD" clId="Web-{A7B67827-7089-47DE-8593-2D1B03BC88C9}" dt="2026-04-14T17:16:44.686" v="176"/>
          <ac:picMkLst>
            <pc:docMk/>
            <pc:sldMk cId="3633295041" sldId="304"/>
            <ac:picMk id="3" creationId="{D37D4294-A93C-B63B-CA22-253A95A413FB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04:34.472" v="85"/>
        <pc:sldMkLst>
          <pc:docMk/>
          <pc:sldMk cId="319484347" sldId="308"/>
        </pc:sldMkLst>
        <pc:picChg chg="mod">
          <ac:chgData name="Sen, Divya" userId="S::divya.sen@sdcounty.ca.gov::65571ad3-0d93-4d8f-a660-0084b075d67a" providerId="AD" clId="Web-{A7B67827-7089-47DE-8593-2D1B03BC88C9}" dt="2026-04-14T17:01:32.392" v="54"/>
          <ac:picMkLst>
            <pc:docMk/>
            <pc:sldMk cId="319484347" sldId="308"/>
            <ac:picMk id="3" creationId="{0B653CD1-C7B4-074E-E745-8788A3EC467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1:35.908" v="56"/>
          <ac:picMkLst>
            <pc:docMk/>
            <pc:sldMk cId="319484347" sldId="308"/>
            <ac:picMk id="7" creationId="{59B8835E-4139-05F8-0D5F-28D62E7CE997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34.472" v="85"/>
          <ac:picMkLst>
            <pc:docMk/>
            <pc:sldMk cId="319484347" sldId="308"/>
            <ac:picMk id="8" creationId="{BF3597BE-01E1-B8D3-9234-4C13CCDC2AA2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23:17.438" v="225"/>
        <pc:sldMkLst>
          <pc:docMk/>
          <pc:sldMk cId="683456123" sldId="309"/>
        </pc:sldMkLst>
        <pc:spChg chg="mod">
          <ac:chgData name="Sen, Divya" userId="S::divya.sen@sdcounty.ca.gov::65571ad3-0d93-4d8f-a660-0084b075d67a" providerId="AD" clId="Web-{A7B67827-7089-47DE-8593-2D1B03BC88C9}" dt="2026-04-14T17:02:16.190" v="69"/>
          <ac:spMkLst>
            <pc:docMk/>
            <pc:sldMk cId="683456123" sldId="309"/>
            <ac:spMk id="5" creationId="{D954D51E-BC6A-E4A8-58DA-6E891D97CCA3}"/>
          </ac:spMkLst>
        </pc:spChg>
        <pc:picChg chg="mod">
          <ac:chgData name="Sen, Divya" userId="S::divya.sen@sdcounty.ca.gov::65571ad3-0d93-4d8f-a660-0084b075d67a" providerId="AD" clId="Web-{A7B67827-7089-47DE-8593-2D1B03BC88C9}" dt="2026-04-14T17:22:09.954" v="210"/>
          <ac:picMkLst>
            <pc:docMk/>
            <pc:sldMk cId="683456123" sldId="309"/>
            <ac:picMk id="4" creationId="{D3A49AA0-4B35-C6C1-93B8-17564041AC10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2:27.969" v="216"/>
          <ac:picMkLst>
            <pc:docMk/>
            <pc:sldMk cId="683456123" sldId="309"/>
            <ac:picMk id="7" creationId="{2A29F59C-5F7C-B4B5-915C-31384058918D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2:54.313" v="221"/>
          <ac:picMkLst>
            <pc:docMk/>
            <pc:sldMk cId="683456123" sldId="309"/>
            <ac:picMk id="8" creationId="{F4D78E1B-4962-3E5B-23E1-F92014F54DA8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3:17.438" v="225"/>
          <ac:picMkLst>
            <pc:docMk/>
            <pc:sldMk cId="683456123" sldId="309"/>
            <ac:picMk id="9" creationId="{2113BBAC-87A5-4C19-412A-F26D2374D12D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19:03.125" v="181"/>
        <pc:sldMkLst>
          <pc:docMk/>
          <pc:sldMk cId="394810411" sldId="310"/>
        </pc:sldMkLst>
        <pc:picChg chg="mod">
          <ac:chgData name="Sen, Divya" userId="S::divya.sen@sdcounty.ca.gov::65571ad3-0d93-4d8f-a660-0084b075d67a" providerId="AD" clId="Web-{A7B67827-7089-47DE-8593-2D1B03BC88C9}" dt="2026-04-14T17:00:20.861" v="50"/>
          <ac:picMkLst>
            <pc:docMk/>
            <pc:sldMk cId="394810411" sldId="310"/>
            <ac:picMk id="3" creationId="{D2CCBAD1-1482-A591-06DC-C624A067521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19:03.125" v="181"/>
          <ac:picMkLst>
            <pc:docMk/>
            <pc:sldMk cId="394810411" sldId="310"/>
            <ac:picMk id="6" creationId="{43443DFB-669B-5F19-04B6-1B65ABFF1955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1:24.314" v="52"/>
          <ac:picMkLst>
            <pc:docMk/>
            <pc:sldMk cId="394810411" sldId="310"/>
            <ac:picMk id="7" creationId="{64873973-0FE4-CE3D-4E00-9ADFD98CACE0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27.894" v="83"/>
          <ac:picMkLst>
            <pc:docMk/>
            <pc:sldMk cId="394810411" sldId="310"/>
            <ac:picMk id="8" creationId="{296F300A-2549-4AAA-2D8E-97B913E1E72E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21:21.157" v="199"/>
        <pc:sldMkLst>
          <pc:docMk/>
          <pc:sldMk cId="2572864715" sldId="311"/>
        </pc:sldMkLst>
        <pc:picChg chg="mod">
          <ac:chgData name="Sen, Divya" userId="S::divya.sen@sdcounty.ca.gov::65571ad3-0d93-4d8f-a660-0084b075d67a" providerId="AD" clId="Web-{A7B67827-7089-47DE-8593-2D1B03BC88C9}" dt="2026-04-14T17:01:54.658" v="62"/>
          <ac:picMkLst>
            <pc:docMk/>
            <pc:sldMk cId="2572864715" sldId="311"/>
            <ac:picMk id="3" creationId="{F4BD9EE5-022B-FDB1-B16A-353DC8E5E6F6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1:21.157" v="199"/>
          <ac:picMkLst>
            <pc:docMk/>
            <pc:sldMk cId="2572864715" sldId="311"/>
            <ac:picMk id="6" creationId="{2F1FA0D0-D354-FD13-BE25-CD6B816D84BC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1:57.393" v="64"/>
          <ac:picMkLst>
            <pc:docMk/>
            <pc:sldMk cId="2572864715" sldId="311"/>
            <ac:picMk id="7" creationId="{66D67F79-8E21-2DC6-7577-84A16128BA90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42.003" v="89"/>
          <ac:picMkLst>
            <pc:docMk/>
            <pc:sldMk cId="2572864715" sldId="311"/>
            <ac:picMk id="8" creationId="{73A22F65-C893-081A-ACE4-4B54C80ACB3B}"/>
          </ac:picMkLst>
        </pc:picChg>
      </pc:sldChg>
      <pc:sldChg chg="modSp">
        <pc:chgData name="Sen, Divya" userId="S::divya.sen@sdcounty.ca.gov::65571ad3-0d93-4d8f-a660-0084b075d67a" providerId="AD" clId="Web-{A7B67827-7089-47DE-8593-2D1B03BC88C9}" dt="2026-04-14T17:21:41.094" v="204"/>
        <pc:sldMkLst>
          <pc:docMk/>
          <pc:sldMk cId="1799407476" sldId="312"/>
        </pc:sldMkLst>
        <pc:picChg chg="mod">
          <ac:chgData name="Sen, Divya" userId="S::divya.sen@sdcounty.ca.gov::65571ad3-0d93-4d8f-a660-0084b075d67a" providerId="AD" clId="Web-{A7B67827-7089-47DE-8593-2D1B03BC88C9}" dt="2026-04-14T17:02:04.627" v="66"/>
          <ac:picMkLst>
            <pc:docMk/>
            <pc:sldMk cId="1799407476" sldId="312"/>
            <ac:picMk id="3" creationId="{DD6455E2-FE96-A025-B0C9-E22FF65FCF00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21:41.094" v="204"/>
          <ac:picMkLst>
            <pc:docMk/>
            <pc:sldMk cId="1799407476" sldId="312"/>
            <ac:picMk id="6" creationId="{EE71AAFF-89F6-6DD7-E407-ED8EB8A08656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2:08.299" v="68"/>
          <ac:picMkLst>
            <pc:docMk/>
            <pc:sldMk cId="1799407476" sldId="312"/>
            <ac:picMk id="7" creationId="{4A10A38F-A384-ED44-092E-85FB3FA834B4}"/>
          </ac:picMkLst>
        </pc:picChg>
        <pc:picChg chg="mod">
          <ac:chgData name="Sen, Divya" userId="S::divya.sen@sdcounty.ca.gov::65571ad3-0d93-4d8f-a660-0084b075d67a" providerId="AD" clId="Web-{A7B67827-7089-47DE-8593-2D1B03BC88C9}" dt="2026-04-14T17:04:46.362" v="91"/>
          <ac:picMkLst>
            <pc:docMk/>
            <pc:sldMk cId="1799407476" sldId="312"/>
            <ac:picMk id="8" creationId="{E2B6D5E6-898B-9043-2044-05A3D851B8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36F9-B7B5-4F9D-AEB3-4891ED7CAD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EAC3-A517-43FB-80ED-1099C4DFC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cs typeface="Calibri"/>
              </a:rPr>
              <a:t>Directions</a:t>
            </a:r>
            <a:r>
              <a:rPr lang="en-US">
                <a:cs typeface="Calibri"/>
              </a:rPr>
              <a:t>: If presenting to an audience, provide audience members with print or digital copies of the full toolkit so they can follow along.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There are 40 self-care practices total and three main practice categories. The categories are </a:t>
            </a:r>
            <a:r>
              <a:rPr lang="en-US" i="1" dirty="0">
                <a:cs typeface="Calibri"/>
              </a:rPr>
              <a:t>body, mind, </a:t>
            </a:r>
            <a:r>
              <a:rPr lang="en-US" dirty="0">
                <a:cs typeface="Calibri"/>
              </a:rPr>
              <a:t>and </a:t>
            </a:r>
            <a:r>
              <a:rPr lang="en-US" i="1" dirty="0">
                <a:cs typeface="Calibri"/>
              </a:rPr>
              <a:t>mood and relationships</a:t>
            </a:r>
            <a:r>
              <a:rPr lang="en-US" dirty="0">
                <a:cs typeface="Calibri"/>
              </a:rPr>
              <a:t>. There is also a group bonus category. The group bonus practices are specifically meant to be completed with other practice participants; however, all practices can be completed with others.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Some self-care practices contain underlined text. These practices are linked to resources that further explain how to complete that particular self-care activity.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 successfully complete the 30-Day practice, you should complete at least one self-care practice each day and at least one practice from each of the three main categories every week.</a:t>
            </a:r>
          </a:p>
          <a:p>
            <a:r>
              <a:rPr lang="en-US" dirty="0">
                <a:cs typeface="Calibri"/>
              </a:rPr>
              <a:t>It's important to remember that self-care is not meant to feel like a chore or burden. Therefore, you have three free rest days on which you do not need to complete a self-care practice. You can use them whenever you like.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Youth Extension Pack was designed for youth, by youth to be completed alongside the 30-Day Mental Wellness Practice. The activities in the Youth Extension Pack can also be completed indvidually.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27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This is an outline of the webpage for the Youth Extension Pack. Today we will be focusing on the three key focus areas of the extension pack: Mindful Support, Activate Wellness, and Thrive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The Mindful Support focus area of the Youth Extension Pack provides resources designed to help visualize what mental well-being can look like in your life. The Grounding Techniques Booklet is a helpful resource for regulating your breathing when facing mental health challenges.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4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18709-7CD2-F761-704C-6F6C26283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101EE1-BBB8-D778-767F-3D91430F4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028BA-2335-7566-AACA-735FD84EB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Activate Wellness focus area of the Youth Extension Pack provides resources designed to help you incorporate self-care practices into your day-to-day life and reflect on your mental well-being journey.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CCF2A-2D14-5961-D6DE-009066DCF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CA13B-6C65-5E36-5C95-6559EB14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642A31-AA25-B1C1-806D-66F20756B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9D513-A8E2-4896-686F-45558995D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Thrive Tools focus area of the Youth Extension Pack provides tangible tips and resources for enhancing mental well-being individually and within the community.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5E2B-E755-3D4D-901D-802F01BAC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29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Optional activity – give audience several minutes to complete one of the exercises from the Youth Extension Pack or 30-Day Mental Wellness Practice and allow time to share in group setting.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EEEAC3-A517-43FB-80ED-1099C4DFCB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3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95C-41B5-0F08-E28B-D667B7EB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4357-CD55-E440-FCB0-94E904C54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4B8B-F811-A0FD-ABEC-C6B1742F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EF5B2-7378-2C56-F345-49F88B11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CF511-93D3-CC76-0BB1-5818BBEF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764E-F094-E267-EE43-303CCA2B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ABD2-A62E-5489-E862-2BC1C08D3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E0890-4C56-4EEF-F9F4-27BA2C77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D059-3491-1160-672A-EB23CB7F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1E23E-AF70-2C0A-7038-6D3CE1CC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2D3FC5-F214-B2E4-A618-D5A78E786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D0234-1A1F-A213-9B73-1947800DB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9861-E3CE-F084-B56D-391D3DA2C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7CFC9-D6C8-CD79-B3F9-30F64CEC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EA90-E696-A619-E97B-83DC5637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F2D0-A2C8-18DF-9780-C752BDC1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6DD3-C3F5-23A0-4C25-2B13AB2B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5ADCA-612D-31CC-DA5C-EE9462EB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7D779-39AD-73BD-8971-BD3886E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6E9E5-6FAB-56ED-08CF-E032C9E3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9CB6-3781-CACE-109F-7B404652A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C02C-F387-5DFA-31F9-F4258103B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F9C1-2AD9-717D-4390-E0F01E12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099F1-7E5D-A21A-F031-A446BAB5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FB2A-AA21-69F1-6D79-53E8E6B9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7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37A3-68CF-EFEF-3372-10425848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5074-E926-6B18-BDEA-5265AFB2B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4DB46-E6F6-C55F-3C58-5933EAD5A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CF5E-1718-C44E-83E3-CD0D5BE5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4852E-3208-FB5F-1FF4-68EFCE3D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D135D5-C5E1-4EBD-7275-A74A6B58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2761-013F-B3E6-39B8-945DC572A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8F468-AAAD-CC5C-2138-3459EEC0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58574-8307-81D4-9FF2-69DAD393B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03E9F8-C2B5-D954-C85C-270EE7A85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E5654-8AB4-BC13-7523-6BA69737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CA687F-0AA8-573E-0148-C070825F1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00543-E48A-5B23-4A8C-E33A4B09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B23F9-D788-2741-92DF-6DACC38A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503E3-8BCE-CA31-66C7-700672B2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657BC3-2262-331A-D767-C339C0CD5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0E393-1B64-026F-2B35-0853E02D1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CDA0A-1813-EA86-DDD2-AEB1F9DD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EB7491-4831-EEAF-9A08-A79A7A2F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2E675-0B7E-F32B-A024-E2F722F4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D16AC-F682-4CCC-EBD3-19F41EFD7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663E-6394-0AA3-DDAA-7E7B73DB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D4DEB-B671-2AF1-B1DB-00F590E7E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B082C-F324-F3F7-5612-7F0D9284D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89A19-27E2-84B8-1289-78E10706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A56D2-716C-9EF2-BE4C-FB5DABA9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E83B-4A7C-D90E-1114-170BD54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3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4B42-E136-9EB0-6577-C321DDE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548D2-8EC3-822B-EAB2-944D67753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24A09-456B-4DC9-9257-34B0663B3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E082-1C27-3315-D4E4-7CAC68C3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AEF81-A3F9-68B2-0B5A-7C97592C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1F1D-CDCD-DBAA-40FC-51FC3F80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9B887-0756-6150-8087-0163795F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D18C2-4EC1-B8D3-5CC5-729604D1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83618-DB4A-5B1F-0DF1-148C4B417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AB65-EC70-4D7E-8CB5-5BDBF8F32FF8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9726-F84D-FD25-38AD-9F694A0FC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1EDB8-9656-0104-9E41-5B107AC52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E7FC-A564-4A55-AEB2-AD1973584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BHS_MW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bit.ly/BHS_MW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3CD1-C7B4-074E-E745-8788A3EC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371"/>
            <a:ext cx="12192000" cy="6316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0E8EA-D7CB-304E-D18C-EC6D07916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71" y="3989278"/>
            <a:ext cx="7718529" cy="2723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180"/>
            <a:ext cx="10515600" cy="1821034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30-Day Mental Wellness Practice: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</a:b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Youth Extension Pack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b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</a:b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"/>
              </a:rPr>
              <a:t>Designed for Youth, by Youth</a:t>
            </a:r>
            <a:b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</a:br>
            <a:endParaRPr lang="en-US" sz="2700" dirty="0">
              <a:solidFill>
                <a:schemeClr val="bg1"/>
              </a:solidFill>
              <a:latin typeface="Helvetica"/>
              <a:ea typeface="Calibri Light" panose="020F0302020204030204"/>
              <a:cs typeface="Helvetica"/>
            </a:endParaRPr>
          </a:p>
        </p:txBody>
      </p:sp>
      <p:pic>
        <p:nvPicPr>
          <p:cNvPr id="7" name="Picture 6" descr="County of San Diego logo">
            <a:extLst>
              <a:ext uri="{FF2B5EF4-FFF2-40B4-BE49-F238E27FC236}">
                <a16:creationId xmlns:a16="http://schemas.microsoft.com/office/drawing/2014/main" id="{0F2AC9C6-2F2F-B5D1-82FF-722CB7FCA7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05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C129-FDDB-A5FB-A045-C09E1FD5F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70" y="1023943"/>
            <a:ext cx="3449782" cy="1339417"/>
          </a:xfrm>
        </p:spPr>
        <p:txBody>
          <a:bodyPr>
            <a:normAutofit/>
          </a:bodyPr>
          <a:lstStyle/>
          <a:p>
            <a:r>
              <a:rPr lang="en-US" sz="3200" b="1">
                <a:latin typeface="verdana pro black"/>
                <a:cs typeface="Calibri Light"/>
              </a:rPr>
              <a:t>Activity Time</a:t>
            </a:r>
            <a:endParaRPr lang="en-US" sz="3200">
              <a:latin typeface="verdana pro blac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4D51E-BC6A-E4A8-58DA-6E891D97C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4368" y="2005479"/>
            <a:ext cx="3352799" cy="55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EB76D-B137-1C1E-FCD6-35EED3D11564}"/>
              </a:ext>
            </a:extLst>
          </p:cNvPr>
          <p:cNvSpPr txBox="1"/>
          <p:nvPr/>
        </p:nvSpPr>
        <p:spPr>
          <a:xfrm>
            <a:off x="303987" y="2374010"/>
            <a:ext cx="3449782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Helvetica"/>
                <a:cs typeface="Calibri"/>
              </a:rPr>
              <a:t>Select and complete an activity from one of the key Youth </a:t>
            </a:r>
            <a:r>
              <a:rPr lang="en-US" sz="2400">
                <a:latin typeface="Helvetica"/>
                <a:cs typeface="Calibri"/>
              </a:rPr>
              <a:t>Extension Pack focus </a:t>
            </a:r>
            <a:r>
              <a:rPr lang="en-US" sz="2400" dirty="0">
                <a:latin typeface="Helvetica"/>
                <a:cs typeface="Calibri"/>
              </a:rPr>
              <a:t>areas or the 30-Day Mental Wellness Practice!</a:t>
            </a:r>
            <a:endParaRPr lang="en-US" dirty="0"/>
          </a:p>
          <a:p>
            <a:endParaRPr lang="en-US" sz="2000">
              <a:latin typeface="Helvetica"/>
              <a:cs typeface="Calibri"/>
            </a:endParaRPr>
          </a:p>
          <a:p>
            <a:r>
              <a:rPr lang="en-US" dirty="0">
                <a:latin typeface="Helvetica"/>
                <a:cs typeface="Calibri"/>
              </a:rPr>
              <a:t>*Most activities take only 15 to 30 minutes to complete.</a:t>
            </a:r>
          </a:p>
        </p:txBody>
      </p:sp>
      <p:pic>
        <p:nvPicPr>
          <p:cNvPr id="4" name="Picture 3" descr="Screenshot of the How to Make Positive Vision Boards activity">
            <a:extLst>
              <a:ext uri="{FF2B5EF4-FFF2-40B4-BE49-F238E27FC236}">
                <a16:creationId xmlns:a16="http://schemas.microsoft.com/office/drawing/2014/main" id="{D3A49AA0-4B35-C6C1-93B8-17564041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892" y="371295"/>
            <a:ext cx="3758782" cy="2923637"/>
          </a:xfrm>
          <a:prstGeom prst="rect">
            <a:avLst/>
          </a:prstGeom>
        </p:spPr>
      </p:pic>
      <p:pic>
        <p:nvPicPr>
          <p:cNvPr id="7" name="Picture 6" descr="Screenshot of the Morning Routine Checklist activity">
            <a:extLst>
              <a:ext uri="{FF2B5EF4-FFF2-40B4-BE49-F238E27FC236}">
                <a16:creationId xmlns:a16="http://schemas.microsoft.com/office/drawing/2014/main" id="{2A29F59C-5F7C-B4B5-915C-313840589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852" y="1468647"/>
            <a:ext cx="2891468" cy="2195424"/>
          </a:xfrm>
          <a:prstGeom prst="rect">
            <a:avLst/>
          </a:prstGeom>
        </p:spPr>
      </p:pic>
      <p:pic>
        <p:nvPicPr>
          <p:cNvPr id="8" name="Picture 7" descr="Screenshot of the Night Routine Checklist activity">
            <a:extLst>
              <a:ext uri="{FF2B5EF4-FFF2-40B4-BE49-F238E27FC236}">
                <a16:creationId xmlns:a16="http://schemas.microsoft.com/office/drawing/2014/main" id="{F4D78E1B-4962-3E5B-23E1-F92014F54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554" y="3232210"/>
            <a:ext cx="2906025" cy="2334525"/>
          </a:xfrm>
          <a:prstGeom prst="rect">
            <a:avLst/>
          </a:prstGeom>
        </p:spPr>
      </p:pic>
      <p:pic>
        <p:nvPicPr>
          <p:cNvPr id="9" name="Picture 8" descr="Screenshot of the Weekly Practice calendar worksheet from the 30-Day Mental Wellness Practice">
            <a:extLst>
              <a:ext uri="{FF2B5EF4-FFF2-40B4-BE49-F238E27FC236}">
                <a16:creationId xmlns:a16="http://schemas.microsoft.com/office/drawing/2014/main" id="{2113BBAC-87A5-4C19-412A-F26D2374D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4272" y="3511580"/>
            <a:ext cx="3774776" cy="28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56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6AAB1F-166F-76D2-4000-41D61D327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42058" y="4407739"/>
            <a:ext cx="4142703" cy="21572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15E37-D9A1-95B0-03EC-B33862A87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>
                <a:latin typeface="Verdana Pro Black"/>
                <a:cs typeface="Helvetica"/>
              </a:rPr>
              <a:t>Start Today!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C0FF1-8067-0A58-1790-9C466B01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690037"/>
            <a:ext cx="5629837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i="1" dirty="0">
                <a:latin typeface="Helvetica"/>
                <a:cs typeface="Helvetica"/>
              </a:rPr>
              <a:t>Take charge of your wellness.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latin typeface="Helvetica"/>
                <a:cs typeface="Helvetica"/>
              </a:rPr>
              <a:t>Scan the QR code or visit the webpage at </a:t>
            </a:r>
            <a:r>
              <a:rPr lang="en-US" b="1" dirty="0">
                <a:latin typeface="Helvetica"/>
                <a:cs typeface="Helvetica"/>
              </a:rPr>
              <a:t>bit.ly/BHS_MWC</a:t>
            </a:r>
            <a:endParaRPr lang="en-US" dirty="0">
              <a:latin typeface="Helvetica"/>
              <a:cs typeface="Helvetica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latin typeface="Helvetica"/>
              <a:cs typeface="Helvetica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48D77-7CB3-1007-26CD-A27DCBB14CB4}"/>
              </a:ext>
            </a:extLst>
          </p:cNvPr>
          <p:cNvSpPr txBox="1"/>
          <p:nvPr/>
        </p:nvSpPr>
        <p:spPr>
          <a:xfrm>
            <a:off x="9782510" y="6107566"/>
            <a:ext cx="145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Webpage</a:t>
            </a:r>
          </a:p>
        </p:txBody>
      </p:sp>
      <p:pic>
        <p:nvPicPr>
          <p:cNvPr id="5" name="Picture 4" descr="Flyer for the Youth Mental Wellness Practice featuring a male figure meditating with leaves falling around them and a female figure with flowers coming out of her head. Under the heading, the text reads, &quot;A 30-Day Mental Wellness Practice Extension Pack.&quot; In a light orange box, the text reads, &quot;Check out new free daily resources to help boost your mental health and get support when you need it. Use these tools to build a foundation for mental strength and balance-consistency, not intensity, is what makes the difference!&quot; At the bottom of the flyer, the text reads, &quot;Visit bit.ly/BHS_MWC to view the practice materials and get more information.&quot; The County of San Diego and Live Well San Diego logos are included in the bottom right of the flyer.">
            <a:extLst>
              <a:ext uri="{FF2B5EF4-FFF2-40B4-BE49-F238E27FC236}">
                <a16:creationId xmlns:a16="http://schemas.microsoft.com/office/drawing/2014/main" id="{A759DBA3-58CF-97F6-6A02-3F495F09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3" r="362"/>
          <a:stretch>
            <a:fillRect/>
          </a:stretch>
        </p:blipFill>
        <p:spPr>
          <a:xfrm>
            <a:off x="661689" y="332510"/>
            <a:ext cx="4936142" cy="6414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QR code leading to the Youth Mental Wellness Practice webpage.">
            <a:extLst>
              <a:ext uri="{FF2B5EF4-FFF2-40B4-BE49-F238E27FC236}">
                <a16:creationId xmlns:a16="http://schemas.microsoft.com/office/drawing/2014/main" id="{3FCE5C98-3795-9E3B-9C56-80C3B7653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187" y="4594513"/>
            <a:ext cx="1465118" cy="15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3CD1-C7B4-074E-E745-8788A3EC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  <a:t>What is Mental Wellness?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816755"/>
            <a:ext cx="10515600" cy="3985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Mental wellness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 is a state of well-being in which an individual is able to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function and feel well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Helvetica"/>
                <a:cs typeface="Helvetica"/>
              </a:rPr>
              <a:t>Mental wellness can be maintained through </a:t>
            </a:r>
            <a:r>
              <a:rPr lang="en-US" sz="2800" b="1">
                <a:solidFill>
                  <a:prstClr val="black"/>
                </a:solidFill>
                <a:latin typeface="Helvetica"/>
                <a:cs typeface="Helvetica"/>
              </a:rPr>
              <a:t>self-care</a:t>
            </a:r>
            <a:endParaRPr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prstClr val="black"/>
                </a:solidFill>
                <a:latin typeface="Helvetica"/>
                <a:cs typeface="Helvetica"/>
              </a:rPr>
              <a:t>Self-care can help you...</a:t>
            </a:r>
            <a:endParaRPr lang="en-US" sz="2800" b="1">
              <a:solidFill>
                <a:prstClr val="black"/>
              </a:solidFill>
              <a:latin typeface="Helvetica"/>
              <a:cs typeface="Helvetic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Cope with daily stressors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Manage stress &amp; anxiety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Prevent burnout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prstClr val="black"/>
                </a:solidFill>
                <a:latin typeface="Helvetica"/>
                <a:cs typeface="Helvetica"/>
              </a:rPr>
              <a:t>Boost your energy &amp; mood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8835E-4139-05F8-0D5F-28D62E7C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9" name="Picture 8" descr="Round sticker with a white box stating, &quot;Be your best self with self-care.&quot; Underneath the box are colorful tabs with self-care ideas. A cartoon heart sits on top of the box.">
            <a:extLst>
              <a:ext uri="{FF2B5EF4-FFF2-40B4-BE49-F238E27FC236}">
                <a16:creationId xmlns:a16="http://schemas.microsoft.com/office/drawing/2014/main" id="{7E4E4085-1562-029F-43E1-1A19145BC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" b="97800" l="4800" r="94400">
                        <a14:foregroundMark x1="43800" y1="8000" x2="43800" y2="8000"/>
                        <a14:foregroundMark x1="48600" y1="5000" x2="48600" y2="5000"/>
                        <a14:foregroundMark x1="9400" y1="45600" x2="9400" y2="45600"/>
                        <a14:foregroundMark x1="91200" y1="49200" x2="91200" y2="49200"/>
                        <a14:foregroundMark x1="50000" y1="92800" x2="50000" y2="92800"/>
                        <a14:foregroundMark x1="48000" y1="97800" x2="48000" y2="97800"/>
                        <a14:foregroundMark x1="4800" y1="41600" x2="4800" y2="41600"/>
                        <a14:foregroundMark x1="94400" y1="42000" x2="94400" y2="42000"/>
                        <a14:foregroundMark x1="74800" y1="70800" x2="74800" y2="70800"/>
                        <a14:foregroundMark x1="76800" y1="64000" x2="76800" y2="64000"/>
                        <a14:foregroundMark x1="77800" y1="64000" x2="73200" y2="66200"/>
                        <a14:foregroundMark x1="78800" y1="65600" x2="73600" y2="78400"/>
                        <a14:foregroundMark x1="73600" y1="78400" x2="71000" y2="68000"/>
                        <a14:foregroundMark x1="71000" y1="68000" x2="78400" y2="67400"/>
                        <a14:foregroundMark x1="82800" y1="63600" x2="85400" y2="71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2561" y="3551543"/>
            <a:ext cx="3133716" cy="310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CA6860-11F6-1E74-BA91-9BA7FC9F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2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3CD1-C7B4-074E-E745-8788A3EC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30-Day Practice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899160" y="1860076"/>
            <a:ext cx="519684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</a:rPr>
              <a:t>Fun, free,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&amp; accessible </a:t>
            </a: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way to engage in daily self-care activities that support mental wellness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Can be completed individually or with others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Materials available in English and Spanish at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bit.ly/BHS_MWC</a:t>
            </a:r>
            <a:endParaRPr lang="en-US" sz="2400" b="1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8835E-4139-05F8-0D5F-28D62E7C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4" name="Picture 3" descr="Square shaped flyer for the 30-Day Mental Wellness Practice featuring an image of a female figure with flowers coming out of her head. The text under the heading reads, &quot;Prioritize your mental health and well-being!&quot; In a navy blue box the text reads, &quot;Choose from practices that benefit your body, mind, mood &amp; relationships. Make these practices a part of your daily routine and use them to maintain your mental health over the long-term.&quot; The bottom of the image features the County of San Diego Logo and Live Well San Diego Logo. Text at the bottom reads, &quot;Visit bit.ly/BHS_MWC to view the practice materials and get more information.&quot;">
            <a:extLst>
              <a:ext uri="{FF2B5EF4-FFF2-40B4-BE49-F238E27FC236}">
                <a16:creationId xmlns:a16="http://schemas.microsoft.com/office/drawing/2014/main" id="{17B6D6F4-8E0D-C310-E779-F83F71817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088" y="1949824"/>
            <a:ext cx="4527177" cy="4527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86226-5ECB-D175-692F-3CBEE7EC8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9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B48E30F-2807-F402-2009-3E89D890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0203" y="1821094"/>
            <a:ext cx="1047964" cy="32158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B549DF-7883-FC74-EB13-DB2B1F1F153B}"/>
              </a:ext>
            </a:extLst>
          </p:cNvPr>
          <p:cNvSpPr txBox="1"/>
          <p:nvPr/>
        </p:nvSpPr>
        <p:spPr>
          <a:xfrm rot="16200000">
            <a:off x="-50092" y="3244335"/>
            <a:ext cx="256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Helvetica"/>
                <a:cs typeface="Helvetica"/>
              </a:rPr>
              <a:t>Practice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18250-AAF9-ED66-8B73-72751E68EC4A}"/>
              </a:ext>
            </a:extLst>
          </p:cNvPr>
          <p:cNvSpPr txBox="1"/>
          <p:nvPr/>
        </p:nvSpPr>
        <p:spPr>
          <a:xfrm>
            <a:off x="10376849" y="266131"/>
            <a:ext cx="1402578" cy="1169551"/>
          </a:xfrm>
          <a:prstGeom prst="rect">
            <a:avLst/>
          </a:prstGeom>
          <a:noFill/>
          <a:ln>
            <a:solidFill>
              <a:srgbClr val="7498D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Helvetica"/>
                <a:cs typeface="Calibri"/>
              </a:rPr>
              <a:t>Underlined text is linked to resources with extra information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3" name="Picture 2" descr="A screenshot of the self-care practices calendar included in the 30-Day Mental Wellness Practice. The calendar outlines different self-care activities, categorized by Body, Mind, Mood &amp; Relationships, and Group practices.">
            <a:extLst>
              <a:ext uri="{FF2B5EF4-FFF2-40B4-BE49-F238E27FC236}">
                <a16:creationId xmlns:a16="http://schemas.microsoft.com/office/drawing/2014/main" id="{D37D4294-A93C-B63B-CA22-253A95A41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" r="1888" b="-157"/>
          <a:stretch/>
        </p:blipFill>
        <p:spPr>
          <a:xfrm>
            <a:off x="1807419" y="0"/>
            <a:ext cx="8495381" cy="68687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704482-ADFF-2732-7F0B-F193003BB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5635" y="238103"/>
            <a:ext cx="8053424" cy="772168"/>
          </a:xfrm>
          <a:prstGeom prst="roundRect">
            <a:avLst/>
          </a:prstGeom>
          <a:solidFill>
            <a:srgbClr val="9EC7D9"/>
          </a:solidFill>
          <a:ln>
            <a:solidFill>
              <a:srgbClr val="7498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AE4EF-366E-24E7-4E2E-051A9A56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144" y="2719"/>
            <a:ext cx="8028317" cy="123929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Self-Care Practice Calendar</a:t>
            </a:r>
          </a:p>
        </p:txBody>
      </p:sp>
    </p:spTree>
    <p:extLst>
      <p:ext uri="{BB962C8B-B14F-4D97-AF65-F5344CB8AC3E}">
        <p14:creationId xmlns:p14="http://schemas.microsoft.com/office/powerpoint/2010/main" val="363329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7C7B-EFDA-1A5C-3BE2-5068890E0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CBAD1-1482-A591-06DC-C624A0675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E9051-906E-9CE1-5439-C1BEC45E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Youth Extension Pack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E254B-1EB5-D541-9698-F7D6C8443561}"/>
              </a:ext>
            </a:extLst>
          </p:cNvPr>
          <p:cNvSpPr txBox="1"/>
          <p:nvPr/>
        </p:nvSpPr>
        <p:spPr>
          <a:xfrm>
            <a:off x="899160" y="1860076"/>
            <a:ext cx="519684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Designed for youth</a:t>
            </a:r>
            <a:r>
              <a:rPr lang="en-US" sz="26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 looking to enhance their mental well-being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Provides youth-centered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supplemental materials</a:t>
            </a: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 for the 30-Day Mental Wellness Practice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  <a:latin typeface="Helvetica"/>
                <a:cs typeface="Helvetica"/>
              </a:rPr>
              <a:t>Materials available in English and Spanish at </a:t>
            </a: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bit.ly/BHS_MWC</a:t>
            </a:r>
            <a:endParaRPr lang="en-US" sz="2400" b="1">
              <a:solidFill>
                <a:prstClr val="black"/>
              </a:solidFill>
              <a:latin typeface="Helvetica"/>
              <a:cs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73973-0FE4-CE3D-4E00-9ADFD98CA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6" name="Picture 5" descr="Photo of the cover of the Youth Mental Wellness Practice toolkit.">
            <a:extLst>
              <a:ext uri="{FF2B5EF4-FFF2-40B4-BE49-F238E27FC236}">
                <a16:creationId xmlns:a16="http://schemas.microsoft.com/office/drawing/2014/main" id="{43443DFB-669B-5F19-04B6-1B65ABFF19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1" t="78" r="1417" b="292"/>
          <a:stretch>
            <a:fillRect/>
          </a:stretch>
        </p:blipFill>
        <p:spPr>
          <a:xfrm>
            <a:off x="7703748" y="1713381"/>
            <a:ext cx="3661086" cy="48872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CD726F-AF78-529D-CE9D-7534FD55A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0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3CD1-C7B4-074E-E745-8788A3EC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Webpage Outline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669122" y="1644415"/>
            <a:ext cx="5196840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Introduction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A Message from the Creator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Mindful Support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How to Make Positive Vision Boards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Grounding Techniques Booklet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How to Map My Support System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  <a:latin typeface="Helvetica"/>
                <a:cs typeface="Helvetica"/>
              </a:rPr>
              <a:t>Activate Wellness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Self-Care Checklist</a:t>
            </a:r>
            <a:endParaRPr lang="en-US" sz="2000" b="1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Morning/Night Routine Checklist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Self-Esteem Journal Pages</a:t>
            </a:r>
          </a:p>
          <a:p>
            <a:pPr marL="914400" lvl="1" indent="-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Reflection Journal Pages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8835E-4139-05F8-0D5F-28D62E7C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F4E022-C7C4-20FB-2DEE-8D206D785913}"/>
              </a:ext>
            </a:extLst>
          </p:cNvPr>
          <p:cNvSpPr txBox="1"/>
          <p:nvPr/>
        </p:nvSpPr>
        <p:spPr>
          <a:xfrm>
            <a:off x="6392173" y="1647645"/>
            <a:ext cx="5187350" cy="41395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US" sz="2600" b="1" dirty="0">
                <a:latin typeface="helvetica"/>
                <a:cs typeface="Arial"/>
              </a:rPr>
              <a:t>Thrive Tools</a:t>
            </a:r>
            <a:endParaRPr lang="en-US" sz="2600" b="1" dirty="0">
              <a:latin typeface="helvetica"/>
              <a:cs typeface="helvetica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>
                <a:latin typeface="helvetica"/>
                <a:cs typeface="Arial"/>
              </a:rPr>
              <a:t>Youth Mental Wellness Guide</a:t>
            </a:r>
            <a:endParaRPr lang="en-US" sz="2000" dirty="0">
              <a:latin typeface="helvetic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>
                <a:latin typeface="helvetica"/>
                <a:cs typeface="Arial"/>
              </a:rPr>
              <a:t>School Advocacy Tips</a:t>
            </a:r>
            <a:endParaRPr lang="en-US" sz="2000">
              <a:ea typeface="Calibri"/>
              <a:cs typeface="Calibri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latin typeface="helvetica"/>
                <a:cs typeface="Arial"/>
              </a:rPr>
              <a:t>Promotional Materials</a:t>
            </a: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latin typeface="helvetica"/>
                <a:cs typeface="Arial"/>
              </a:rPr>
              <a:t>Scoop for Youth Challenge</a:t>
            </a:r>
          </a:p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US" sz="2600" b="1" dirty="0">
                <a:latin typeface="helvetica"/>
                <a:cs typeface="Arial"/>
              </a:rPr>
              <a:t>Continue Your Journey</a:t>
            </a:r>
            <a:endParaRPr lang="en-US" dirty="0"/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latin typeface="helvetica"/>
                <a:cs typeface="Arial"/>
              </a:rPr>
              <a:t>Additional Self-Care Opportunities</a:t>
            </a:r>
            <a:endParaRPr lang="en-US" sz="2000" b="1" dirty="0">
              <a:latin typeface="helvetica"/>
              <a:cs typeface="Arial"/>
            </a:endParaRP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latin typeface="helvetica"/>
                <a:cs typeface="Arial"/>
              </a:rPr>
              <a:t>Empower Your Voice</a:t>
            </a:r>
          </a:p>
          <a:p>
            <a:pPr marL="914400" lvl="1" indent="-457200">
              <a:spcAft>
                <a:spcPts val="600"/>
              </a:spcAft>
              <a:buFont typeface="Arial,Sans-Serif"/>
              <a:buChar char="•"/>
            </a:pPr>
            <a:r>
              <a:rPr lang="en-US" sz="2000" dirty="0">
                <a:latin typeface="helvetica"/>
                <a:cs typeface="Arial"/>
              </a:rPr>
              <a:t>Spread the Message</a:t>
            </a:r>
          </a:p>
          <a:p>
            <a:pPr marL="457200" indent="-457200">
              <a:spcAft>
                <a:spcPts val="600"/>
              </a:spcAft>
              <a:buFont typeface="Arial,Sans-Serif"/>
              <a:buChar char="•"/>
            </a:pPr>
            <a:r>
              <a:rPr lang="en-US" sz="2600" b="1" dirty="0">
                <a:latin typeface="helvetica"/>
                <a:cs typeface="Arial"/>
              </a:rPr>
              <a:t>Helpful Links​​</a:t>
            </a:r>
            <a:endParaRPr lang="en-US" sz="2600" b="1">
              <a:latin typeface="helvetic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7F224-14BC-CF76-419A-F934DE2FA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53CD1-C7B4-074E-E745-8788A3EC4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681CF-71AC-AFCE-F44F-AFC513C78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 panose="020B0A04030504040204" pitchFamily="34" charset="0"/>
              </a:rPr>
              <a:t>Mindful Support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A54A4-361E-CADA-B62D-DA8A7C3A1F0F}"/>
              </a:ext>
            </a:extLst>
          </p:cNvPr>
          <p:cNvSpPr txBox="1"/>
          <p:nvPr/>
        </p:nvSpPr>
        <p:spPr>
          <a:xfrm>
            <a:off x="654745" y="1984547"/>
            <a:ext cx="6676875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How to Make Positive Vision Boards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An exercise intended to help you clear your mind and set your intentions for well-being.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cs typeface="Helvetica"/>
              </a:rPr>
              <a:t>Grounding Techniques Booklet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Includes step-by-step instructions on how to practice three breathing techniques.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cs typeface="Helvetica"/>
              </a:rPr>
              <a:t>How to Map My Support System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An exercise with instructions for you to create a visual "map" of the support systems in your life.</a:t>
            </a:r>
            <a:endParaRPr lang="en-US" sz="2000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8835E-4139-05F8-0D5F-28D62E7C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4" name="Picture 3" descr="Photo of the Mindful Support overview page from the Youth Mental Wellness Practice, showcasing images of the different activities described on the slide.">
            <a:extLst>
              <a:ext uri="{FF2B5EF4-FFF2-40B4-BE49-F238E27FC236}">
                <a16:creationId xmlns:a16="http://schemas.microsoft.com/office/drawing/2014/main" id="{80739695-7C17-C0F8-F34C-BE86CEFA1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862" y="1709827"/>
            <a:ext cx="3667484" cy="499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73944-D639-D66D-69D8-100C9C7C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09F5D-C225-4332-001F-B16D0482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D9EE5-022B-FDB1-B16A-353DC8E5E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280E83-85D2-64F4-4C06-018B327E1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Activate Wellness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D67F79-8E21-2DC6-7577-84A16128B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6" name="Picture 5" descr="Photo of the Activate Wellness overview page from the Youth Mental Wellness Practice, showcasing images of the different activities described on the slide.">
            <a:extLst>
              <a:ext uri="{FF2B5EF4-FFF2-40B4-BE49-F238E27FC236}">
                <a16:creationId xmlns:a16="http://schemas.microsoft.com/office/drawing/2014/main" id="{2F1FA0D0-D354-FD13-BE25-CD6B816D8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444" y="1558456"/>
            <a:ext cx="3619500" cy="5124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E768FE-684C-D7DD-4812-CF8483B82D23}"/>
              </a:ext>
            </a:extLst>
          </p:cNvPr>
          <p:cNvSpPr txBox="1"/>
          <p:nvPr/>
        </p:nvSpPr>
        <p:spPr>
          <a:xfrm>
            <a:off x="197544" y="1624329"/>
            <a:ext cx="7951491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Morning/Night Routine Checklist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Intended to help you stay on track to help manage your stress.</a:t>
            </a:r>
          </a:p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Reflection Journal Pages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Includes different categories of journaling pages that can be used for reflection.</a:t>
            </a:r>
          </a:p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Self-Esteem Journal Pages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Includes three journaling pages that can be used to reflect on and promote self-esteem.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Self-Care Checklist</a:t>
            </a: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Phone wallpapers designed to help you prioritize self-care each 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278E2-D5F5-14BD-4997-9D70C0894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6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31896-7298-149F-E048-A2E7090A6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455E2-FE96-A025-B0C9-E22FF65FC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8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7059D6-93AA-E55F-FA65-72EEB3A0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Pro Black"/>
              </a:rPr>
              <a:t>Thrive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10A38F-A384-ED44-092E-85FB3FA83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360" y="5140960"/>
            <a:ext cx="4866640" cy="1717040"/>
          </a:xfrm>
          <a:prstGeom prst="rect">
            <a:avLst/>
          </a:prstGeom>
        </p:spPr>
      </p:pic>
      <p:pic>
        <p:nvPicPr>
          <p:cNvPr id="6" name="Picture 5" descr="Photo of the Thrive Tools overview page from the Youth Mental Wellness Practice, showcasing images of the different activities described on the slide.">
            <a:extLst>
              <a:ext uri="{FF2B5EF4-FFF2-40B4-BE49-F238E27FC236}">
                <a16:creationId xmlns:a16="http://schemas.microsoft.com/office/drawing/2014/main" id="{EE71AAFF-89F6-6DD7-E407-ED8EB8A08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862" y="1590406"/>
            <a:ext cx="3609975" cy="51149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CE46C6-91F3-383D-8A53-F94BADB57013}"/>
              </a:ext>
            </a:extLst>
          </p:cNvPr>
          <p:cNvSpPr txBox="1"/>
          <p:nvPr/>
        </p:nvSpPr>
        <p:spPr>
          <a:xfrm>
            <a:off x="640890" y="1776729"/>
            <a:ext cx="6676875" cy="50475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School Advocacy Tips</a:t>
            </a:r>
            <a:endParaRPr lang="en-US" sz="2000" dirty="0">
              <a:solidFill>
                <a:prstClr val="black"/>
              </a:solidFill>
              <a:highlight>
                <a:srgbClr val="FFFFFF"/>
              </a:highlight>
              <a:latin typeface="Helvetica"/>
              <a:ea typeface="+mn-lt"/>
              <a:cs typeface="Helvetica"/>
            </a:endParaRPr>
          </a:p>
          <a:p>
            <a:pPr marL="742950" lvl="1" indent="-285750">
              <a:spcAft>
                <a:spcPts val="12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ea typeface="+mn-lt"/>
                <a:cs typeface="Helvetica"/>
              </a:rPr>
              <a:t>A</a:t>
            </a:r>
            <a:r>
              <a:rPr lang="en-US" sz="2000" dirty="0">
                <a:latin typeface="Helvetica"/>
                <a:cs typeface="Helvetica"/>
              </a:rPr>
              <a:t> guide that provides tips and resources for you to advocate for the causes that matter most to you.</a:t>
            </a:r>
            <a:endParaRPr lang="en-US" sz="2000">
              <a:solidFill>
                <a:srgbClr val="2D3742"/>
              </a:solidFill>
              <a:highlight>
                <a:srgbClr val="FFFFFF"/>
              </a:highlight>
              <a:latin typeface="Helvetica"/>
              <a:ea typeface="+mn-lt"/>
              <a:cs typeface="Helvetica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cs typeface="Helvetica"/>
              </a:rPr>
              <a:t>Youth Mental Wellness Guide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Helvetica"/>
                <a:cs typeface="Helvetica"/>
              </a:rPr>
              <a:t>A flyer that includes youth-related mental health resources available in San Diego County.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Helvetica"/>
                <a:cs typeface="Helvetica"/>
              </a:rPr>
              <a:t>Scoop for You(</a:t>
            </a:r>
            <a:r>
              <a:rPr lang="en-US" sz="2800" err="1">
                <a:solidFill>
                  <a:prstClr val="black"/>
                </a:solidFill>
                <a:latin typeface="Helvetica"/>
                <a:cs typeface="Helvetica"/>
              </a:rPr>
              <a:t>th</a:t>
            </a:r>
            <a:r>
              <a:rPr lang="en-US" sz="2800" dirty="0">
                <a:solidFill>
                  <a:prstClr val="black"/>
                </a:solidFill>
                <a:latin typeface="Helvetica"/>
                <a:cs typeface="Helvetica"/>
              </a:rPr>
              <a:t>) Challenge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Helvetica"/>
                <a:cs typeface="Helvetica"/>
              </a:rPr>
              <a:t>A biennial challenge that invites youth and young adults to develop art pieces that highlight behavioral health topics to reduce stigma and normalize conversations</a:t>
            </a:r>
            <a:endParaRPr lang="en-US" sz="2000" dirty="0">
              <a:solidFill>
                <a:prstClr val="black"/>
              </a:solidFill>
              <a:latin typeface="Helvetica"/>
              <a:cs typeface="Helvetica"/>
            </a:endParaRPr>
          </a:p>
          <a:p>
            <a:pPr marL="742950" marR="0" lvl="1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58249-2EC3-EC8E-752B-E38E80FDA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159" y="108506"/>
            <a:ext cx="2468670" cy="99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07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D8CDBB72-A059-466C-807A-3CDCB70ACE1F}" vid="{851008EF-42F1-481B-B193-EF158D78A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1E09A20FB5947B690BC720B6FDD48" ma:contentTypeVersion="16" ma:contentTypeDescription="Create a new document." ma:contentTypeScope="" ma:versionID="f343f4a44b648a1be79d984af868c0db">
  <xsd:schema xmlns:xsd="http://www.w3.org/2001/XMLSchema" xmlns:xs="http://www.w3.org/2001/XMLSchema" xmlns:p="http://schemas.microsoft.com/office/2006/metadata/properties" xmlns:ns2="4deb9657-b166-4a5b-b7a1-3c42e1a5678f" xmlns:ns3="f661cd3e-a21e-42ec-ae01-7a63716b56cd" targetNamespace="http://schemas.microsoft.com/office/2006/metadata/properties" ma:root="true" ma:fieldsID="e065619bab725d06fa6bae9c918855f9" ns2:_="" ns3:_="">
    <xsd:import namespace="4deb9657-b166-4a5b-b7a1-3c42e1a5678f"/>
    <xsd:import namespace="f661cd3e-a21e-42ec-ae01-7a63716b56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2:Descrip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b9657-b166-4a5b-b7a1-3c42e1a56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escription" ma:index="21" nillable="true" ma:displayName="Description " ma:description="Describes material and intended use." ma:format="Dropdown" ma:internalName="Description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1cd3e-a21e-42ec-ae01-7a63716b5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eb9657-b166-4a5b-b7a1-3c42e1a5678f">
      <Terms xmlns="http://schemas.microsoft.com/office/infopath/2007/PartnerControls"/>
    </lcf76f155ced4ddcb4097134ff3c332f>
    <Description xmlns="4deb9657-b166-4a5b-b7a1-3c42e1a5678f" xsi:nil="true"/>
  </documentManagement>
</p:properties>
</file>

<file path=customXml/itemProps1.xml><?xml version="1.0" encoding="utf-8"?>
<ds:datastoreItem xmlns:ds="http://schemas.openxmlformats.org/officeDocument/2006/customXml" ds:itemID="{4A3918FC-BECA-49AC-9F9E-71D1FCB0D5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eb9657-b166-4a5b-b7a1-3c42e1a5678f"/>
    <ds:schemaRef ds:uri="f661cd3e-a21e-42ec-ae01-7a63716b5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15E07-14DD-4BBD-AC46-66C2ED0392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1D13B3-21B3-49E4-83F6-3FB291635D03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f661cd3e-a21e-42ec-ae01-7a63716b56cd"/>
    <ds:schemaRef ds:uri="4deb9657-b166-4a5b-b7a1-3c42e1a5678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C</Template>
  <TotalTime>33</TotalTime>
  <Words>896</Words>
  <Application>Microsoft Office PowerPoint</Application>
  <PresentationFormat>Widescreen</PresentationFormat>
  <Paragraphs>96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helvetica</vt:lpstr>
      <vt:lpstr>helvetica</vt:lpstr>
      <vt:lpstr>Verdana Pro</vt:lpstr>
      <vt:lpstr>verdana pro black</vt:lpstr>
      <vt:lpstr>verdana pro black</vt:lpstr>
      <vt:lpstr>Office Theme</vt:lpstr>
      <vt:lpstr>30-Day Mental Wellness Practice: Youth Extension Pack   Designed for Youth, by Youth </vt:lpstr>
      <vt:lpstr>What is Mental Wellness?</vt:lpstr>
      <vt:lpstr>30-Day Practice Overview</vt:lpstr>
      <vt:lpstr>Self-Care Practice Calendar</vt:lpstr>
      <vt:lpstr>Youth Extension Pack Overview</vt:lpstr>
      <vt:lpstr>Webpage Outline</vt:lpstr>
      <vt:lpstr>Mindful Support</vt:lpstr>
      <vt:lpstr>Activate Wellness</vt:lpstr>
      <vt:lpstr>Thrive Tools</vt:lpstr>
      <vt:lpstr>Activity Time</vt:lpstr>
      <vt:lpstr>Start Today!</vt:lpstr>
    </vt:vector>
  </TitlesOfParts>
  <Company>County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Kajley, Alina K</dc:creator>
  <cp:lastModifiedBy>Cabal, Angeli</cp:lastModifiedBy>
  <cp:revision>732</cp:revision>
  <dcterms:created xsi:type="dcterms:W3CDTF">2024-02-01T21:26:13Z</dcterms:created>
  <dcterms:modified xsi:type="dcterms:W3CDTF">2026-04-28T19:57:59Z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0x0101006E71E09A20FB5947B690BC720B6FDD48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